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339" r:id="rId5"/>
    <p:sldId id="301" r:id="rId6"/>
    <p:sldId id="340" r:id="rId7"/>
    <p:sldId id="342" r:id="rId8"/>
    <p:sldId id="302" r:id="rId9"/>
    <p:sldId id="269" r:id="rId10"/>
    <p:sldId id="338" r:id="rId11"/>
    <p:sldId id="341" r:id="rId12"/>
    <p:sldId id="314" r:id="rId13"/>
    <p:sldId id="343" r:id="rId14"/>
    <p:sldId id="315" r:id="rId15"/>
    <p:sldId id="325" r:id="rId16"/>
    <p:sldId id="306" r:id="rId17"/>
    <p:sldId id="307" r:id="rId18"/>
    <p:sldId id="344" r:id="rId19"/>
    <p:sldId id="271" r:id="rId20"/>
    <p:sldId id="322" r:id="rId21"/>
    <p:sldId id="308" r:id="rId22"/>
    <p:sldId id="347" r:id="rId23"/>
    <p:sldId id="346" r:id="rId24"/>
    <p:sldId id="351" r:id="rId25"/>
    <p:sldId id="273" r:id="rId26"/>
    <p:sldId id="299" r:id="rId27"/>
    <p:sldId id="350" r:id="rId28"/>
    <p:sldId id="293" r:id="rId29"/>
    <p:sldId id="349" r:id="rId30"/>
    <p:sldId id="287" r:id="rId31"/>
    <p:sldId id="309" r:id="rId32"/>
    <p:sldId id="323" r:id="rId33"/>
    <p:sldId id="311" r:id="rId34"/>
    <p:sldId id="312" r:id="rId35"/>
    <p:sldId id="268" r:id="rId36"/>
    <p:sldId id="345" r:id="rId37"/>
    <p:sldId id="317" r:id="rId38"/>
    <p:sldId id="258" r:id="rId39"/>
    <p:sldId id="321" r:id="rId40"/>
    <p:sldId id="319" r:id="rId41"/>
    <p:sldId id="291" r:id="rId42"/>
    <p:sldId id="277" r:id="rId43"/>
    <p:sldId id="279" r:id="rId44"/>
    <p:sldId id="281" r:id="rId45"/>
    <p:sldId id="283" r:id="rId46"/>
    <p:sldId id="285" r:id="rId47"/>
    <p:sldId id="286" r:id="rId48"/>
    <p:sldId id="276" r:id="rId4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ulinen Heidi" initials="HH" lastIdx="0" clrIdx="0">
    <p:extLst>
      <p:ext uri="{19B8F6BF-5375-455C-9EA6-DF929625EA0E}">
        <p15:presenceInfo xmlns:p15="http://schemas.microsoft.com/office/powerpoint/2012/main" userId="S::heidir@gradia.fi::8c633a62-85be-41dc-b80e-901a372117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6FF"/>
    <a:srgbClr val="B2EBDF"/>
    <a:srgbClr val="FE70C3"/>
    <a:srgbClr val="E62C31"/>
    <a:srgbClr val="E0C7A3"/>
    <a:srgbClr val="8E9090"/>
    <a:srgbClr val="576946"/>
    <a:srgbClr val="F3E033"/>
    <a:srgbClr val="000000"/>
    <a:srgbClr val="CDD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6660D-6FF0-CB4E-88D4-CAC99882D742}" v="1" dt="2025-11-18T12:48:29.809"/>
    <p1510:client id="{B1AABBDB-B87C-1EB1-784B-87D334096541}" v="2" dt="2025-11-18T12:45:09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40"/>
  </p:normalViewPr>
  <p:slideViewPr>
    <p:cSldViewPr snapToGrid="0">
      <p:cViewPr varScale="1">
        <p:scale>
          <a:sx n="107" d="100"/>
          <a:sy n="107" d="100"/>
        </p:scale>
        <p:origin x="760" y="160"/>
      </p:cViewPr>
      <p:guideLst>
        <p:guide orient="horz" pos="2160"/>
        <p:guide pos="202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26C19-0A29-451E-BBC8-431698DAC881}" type="datetimeFigureOut">
              <a:rPr lang="fi-FI" smtClean="0"/>
              <a:t>18.11.2025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6F8C0-C84A-472E-A013-072683EB9D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6183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06:34:54.1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6T06:34:56.1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197 276 24575,'2'2'0,"1"1"0,-1-1 0,1 1 0,-1-1 0,0 1 0,0 0 0,0 0 0,0-1 0,-1 2 0,1-1 0,1 5 0,3 3 0,248 469 0,-242-456 0,-12-25 0,0 1 0,0 0 0,0 0 0,0 0 0,-1 0 0,1 0 0,0 0 0,0 0 0,0 0 0,0 0 0,0-1 0,0 1 0,0 0 0,0 0 0,0 0 0,0 0 0,0 0 0,0 0 0,1 0 0,-1 0 0,0-1 0,0 1 0,0 0 0,0 0 0,0 0 0,0 0 0,0 0 0,0 0 0,0 0 0,0 0 0,0 0 0,0 0 0,0 0 0,0 0 0,0-1 0,1 1 0,-1 0 0,0 0 0,0 0 0,0 0 0,0 0 0,0 0 0,0 0 0,0 0 0,0 0 0,0 0 0,1 0 0,-13-47 0,5 17 0,2-22 0,2-79 0,0-7 0,-1 87 0,-1-1 0,-3 1 0,-2 0 0,-22-66 0,32 116 0,0 0 0,0 0 0,0 1 0,0-1 0,-1 0 0,1 1 0,0-1 0,0 0 0,-1 0 0,1 1 0,0-1 0,-1 1 0,1-1 0,-1 0 0,1 1 0,-1-1 0,1 1 0,-1-1 0,1 1 0,-1-1 0,1 1 0,-1-1 0,0 1 0,1 0 0,-1-1 0,0 1 0,1 0 0,-1 0 0,0-1 0,0 1 0,1 0 0,-1 0 0,0 0 0,0 0 0,1 0 0,-1 0 0,0 0 0,0 0 0,1 0 0,-1 0 0,0 1 0,1-1 0,-1 0 0,0 0 0,0 1 0,1-1 0,-1 0 0,1 1 0,-1-1 0,0 1 0,1-1 0,-1 1 0,1-1 0,-1 1 0,1-1 0,-2 2 0,-26 41 0,26-41 0,-41 82 0,-49 136 0,-13 98 0,87-260 0,-8 34 0,-15 42 0,41-133 0,0-1 0,0 1 0,0-1 0,0 1 0,0 0 0,0-1 0,-1 1 0,1-1 0,0 1 0,0-1 0,0 1 0,0-1 0,-1 1 0,1-1 0,0 1 0,-1-1 0,1 1 0,0-1 0,-1 1 0,1-1 0,0 0 0,-1 1 0,1-1 0,-1 0 0,1 1 0,-1-1 0,1 0 0,-1 1 0,1-1 0,-1 0 0,1 0 0,-1 0 0,1 1 0,-2-1 0,-4-21 0,4-39 0,2 59 0,0-52 0,3-1 0,2 1 0,2 0 0,2 1 0,3 0 0,2 0 0,36-85 0,144-327 0,-194 464-2,0-1-1,0 1 1,0 0-1,0-1 1,0 1-1,0 0 1,0-1 0,0 1-1,0-1 1,0 1-1,0 0 1,0-1-1,0 1 1,1 0-1,-1-1 1,0 1-1,0 0 1,0-1-1,1 1 1,-1 0-1,0 0 1,1-1 0,-1 1-1,0 0 1,0 0-1,1 0 1,-1-1-1,0 1 1,1 0-1,-1 0 1,0 0-1,1 0 1,-1 0-1,1-1 1,-1 1-1,0 0 1,1 0-1,2 17 193,-5 34-1064,2-46 287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88DCE-FA86-4F72-BF84-0461AE94FC70}" type="datetimeFigureOut">
              <a:rPr lang="fi-FI" smtClean="0"/>
              <a:t>18.11.2025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F66A7-551B-4C94-B002-5B157A6EBF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271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F66A7-551B-4C94-B002-5B157A6EBF19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13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F66A7-551B-4C94-B002-5B157A6EBF19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296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F66A7-551B-4C94-B002-5B157A6EBF19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1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pinkki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0D556E-56DB-4C24-A815-B982BF902613}"/>
              </a:ext>
            </a:extLst>
          </p:cNvPr>
          <p:cNvGrpSpPr/>
          <p:nvPr userDrawn="1"/>
        </p:nvGrpSpPr>
        <p:grpSpPr>
          <a:xfrm>
            <a:off x="306616" y="5327279"/>
            <a:ext cx="6825704" cy="1258917"/>
            <a:chOff x="270040" y="4930199"/>
            <a:chExt cx="8978630" cy="1655998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4842671-D9D7-427B-96A6-30C37AF945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290490" y="4960004"/>
              <a:ext cx="1359134" cy="1607116"/>
            </a:xfrm>
            <a:custGeom>
              <a:avLst/>
              <a:gdLst>
                <a:gd name="T0" fmla="*/ 2064 w 5025"/>
                <a:gd name="T1" fmla="*/ 0 h 5921"/>
                <a:gd name="T2" fmla="*/ 168 w 5025"/>
                <a:gd name="T3" fmla="*/ 0 h 5921"/>
                <a:gd name="T4" fmla="*/ 0 w 5025"/>
                <a:gd name="T5" fmla="*/ 167 h 5921"/>
                <a:gd name="T6" fmla="*/ 0 w 5025"/>
                <a:gd name="T7" fmla="*/ 5753 h 5921"/>
                <a:gd name="T8" fmla="*/ 168 w 5025"/>
                <a:gd name="T9" fmla="*/ 5921 h 5921"/>
                <a:gd name="T10" fmla="*/ 2064 w 5025"/>
                <a:gd name="T11" fmla="*/ 5921 h 5921"/>
                <a:gd name="T12" fmla="*/ 5025 w 5025"/>
                <a:gd name="T13" fmla="*/ 2960 h 5921"/>
                <a:gd name="T14" fmla="*/ 2064 w 5025"/>
                <a:gd name="T15" fmla="*/ 0 h 5921"/>
                <a:gd name="T16" fmla="*/ 2232 w 5025"/>
                <a:gd name="T17" fmla="*/ 3654 h 5921"/>
                <a:gd name="T18" fmla="*/ 2232 w 5025"/>
                <a:gd name="T19" fmla="*/ 2266 h 5921"/>
                <a:gd name="T20" fmla="*/ 2779 w 5025"/>
                <a:gd name="T21" fmla="*/ 2960 h 5921"/>
                <a:gd name="T22" fmla="*/ 2232 w 5025"/>
                <a:gd name="T23" fmla="*/ 3654 h 5921"/>
                <a:gd name="T24" fmla="*/ 2232 w 5025"/>
                <a:gd name="T25" fmla="*/ 5580 h 5921"/>
                <a:gd name="T26" fmla="*/ 2232 w 5025"/>
                <a:gd name="T27" fmla="*/ 3998 h 5921"/>
                <a:gd name="T28" fmla="*/ 3115 w 5025"/>
                <a:gd name="T29" fmla="*/ 2960 h 5921"/>
                <a:gd name="T30" fmla="*/ 2232 w 5025"/>
                <a:gd name="T31" fmla="*/ 1923 h 5921"/>
                <a:gd name="T32" fmla="*/ 2232 w 5025"/>
                <a:gd name="T33" fmla="*/ 341 h 5921"/>
                <a:gd name="T34" fmla="*/ 3976 w 5025"/>
                <a:gd name="T35" fmla="*/ 1159 h 5921"/>
                <a:gd name="T36" fmla="*/ 4689 w 5025"/>
                <a:gd name="T37" fmla="*/ 2960 h 5921"/>
                <a:gd name="T38" fmla="*/ 3976 w 5025"/>
                <a:gd name="T39" fmla="*/ 4762 h 5921"/>
                <a:gd name="T40" fmla="*/ 2232 w 5025"/>
                <a:gd name="T41" fmla="*/ 5580 h 5921"/>
                <a:gd name="T42" fmla="*/ 1896 w 5025"/>
                <a:gd name="T43" fmla="*/ 5586 h 5921"/>
                <a:gd name="T44" fmla="*/ 336 w 5025"/>
                <a:gd name="T45" fmla="*/ 5586 h 5921"/>
                <a:gd name="T46" fmla="*/ 336 w 5025"/>
                <a:gd name="T47" fmla="*/ 335 h 5921"/>
                <a:gd name="T48" fmla="*/ 1896 w 5025"/>
                <a:gd name="T49" fmla="*/ 335 h 5921"/>
                <a:gd name="T50" fmla="*/ 1896 w 5025"/>
                <a:gd name="T51" fmla="*/ 5586 h 5921"/>
                <a:gd name="T52" fmla="*/ 1896 w 5025"/>
                <a:gd name="T53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25" h="5921">
                  <a:moveTo>
                    <a:pt x="2064" y="0"/>
                  </a:moveTo>
                  <a:lnTo>
                    <a:pt x="168" y="0"/>
                  </a:lnTo>
                  <a:cubicBezTo>
                    <a:pt x="75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2064" y="5921"/>
                  </a:lnTo>
                  <a:cubicBezTo>
                    <a:pt x="3697" y="5921"/>
                    <a:pt x="5025" y="4593"/>
                    <a:pt x="5025" y="2960"/>
                  </a:cubicBezTo>
                  <a:cubicBezTo>
                    <a:pt x="5025" y="1328"/>
                    <a:pt x="3697" y="0"/>
                    <a:pt x="2064" y="0"/>
                  </a:cubicBezTo>
                  <a:close/>
                  <a:moveTo>
                    <a:pt x="2232" y="3654"/>
                  </a:moveTo>
                  <a:lnTo>
                    <a:pt x="2232" y="2266"/>
                  </a:lnTo>
                  <a:cubicBezTo>
                    <a:pt x="2554" y="2344"/>
                    <a:pt x="2779" y="2628"/>
                    <a:pt x="2779" y="2960"/>
                  </a:cubicBezTo>
                  <a:cubicBezTo>
                    <a:pt x="2779" y="3293"/>
                    <a:pt x="2554" y="3577"/>
                    <a:pt x="2232" y="3654"/>
                  </a:cubicBezTo>
                  <a:close/>
                  <a:moveTo>
                    <a:pt x="2232" y="5580"/>
                  </a:moveTo>
                  <a:lnTo>
                    <a:pt x="2232" y="3998"/>
                  </a:lnTo>
                  <a:cubicBezTo>
                    <a:pt x="2736" y="3916"/>
                    <a:pt x="3115" y="3472"/>
                    <a:pt x="3115" y="2960"/>
                  </a:cubicBezTo>
                  <a:cubicBezTo>
                    <a:pt x="3115" y="2449"/>
                    <a:pt x="2736" y="2004"/>
                    <a:pt x="2232" y="1923"/>
                  </a:cubicBezTo>
                  <a:lnTo>
                    <a:pt x="2232" y="341"/>
                  </a:lnTo>
                  <a:cubicBezTo>
                    <a:pt x="2899" y="383"/>
                    <a:pt x="3518" y="673"/>
                    <a:pt x="3976" y="1159"/>
                  </a:cubicBezTo>
                  <a:cubicBezTo>
                    <a:pt x="4436" y="1647"/>
                    <a:pt x="4689" y="2287"/>
                    <a:pt x="4689" y="2960"/>
                  </a:cubicBezTo>
                  <a:cubicBezTo>
                    <a:pt x="4689" y="3634"/>
                    <a:pt x="4436" y="4274"/>
                    <a:pt x="3976" y="4762"/>
                  </a:cubicBezTo>
                  <a:cubicBezTo>
                    <a:pt x="3518" y="5248"/>
                    <a:pt x="2899" y="5538"/>
                    <a:pt x="2232" y="5580"/>
                  </a:cubicBezTo>
                  <a:close/>
                  <a:moveTo>
                    <a:pt x="1896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6" y="335"/>
                  </a:lnTo>
                  <a:lnTo>
                    <a:pt x="1896" y="5586"/>
                  </a:lnTo>
                  <a:close/>
                  <a:moveTo>
                    <a:pt x="1896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106B2BA-6385-484C-B51F-07EF7574C6D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6811767" y="4960004"/>
              <a:ext cx="603265" cy="1607116"/>
            </a:xfrm>
            <a:custGeom>
              <a:avLst/>
              <a:gdLst>
                <a:gd name="T0" fmla="*/ 2065 w 2232"/>
                <a:gd name="T1" fmla="*/ 0 h 5921"/>
                <a:gd name="T2" fmla="*/ 168 w 2232"/>
                <a:gd name="T3" fmla="*/ 0 h 5921"/>
                <a:gd name="T4" fmla="*/ 0 w 2232"/>
                <a:gd name="T5" fmla="*/ 167 h 5921"/>
                <a:gd name="T6" fmla="*/ 0 w 2232"/>
                <a:gd name="T7" fmla="*/ 5753 h 5921"/>
                <a:gd name="T8" fmla="*/ 168 w 2232"/>
                <a:gd name="T9" fmla="*/ 5921 h 5921"/>
                <a:gd name="T10" fmla="*/ 2065 w 2232"/>
                <a:gd name="T11" fmla="*/ 5921 h 5921"/>
                <a:gd name="T12" fmla="*/ 2232 w 2232"/>
                <a:gd name="T13" fmla="*/ 5753 h 5921"/>
                <a:gd name="T14" fmla="*/ 2232 w 2232"/>
                <a:gd name="T15" fmla="*/ 167 h 5921"/>
                <a:gd name="T16" fmla="*/ 2065 w 2232"/>
                <a:gd name="T17" fmla="*/ 0 h 5921"/>
                <a:gd name="T18" fmla="*/ 1897 w 2232"/>
                <a:gd name="T19" fmla="*/ 5586 h 5921"/>
                <a:gd name="T20" fmla="*/ 336 w 2232"/>
                <a:gd name="T21" fmla="*/ 5586 h 5921"/>
                <a:gd name="T22" fmla="*/ 336 w 2232"/>
                <a:gd name="T23" fmla="*/ 335 h 5921"/>
                <a:gd name="T24" fmla="*/ 1897 w 2232"/>
                <a:gd name="T25" fmla="*/ 335 h 5921"/>
                <a:gd name="T26" fmla="*/ 1897 w 2232"/>
                <a:gd name="T27" fmla="*/ 5586 h 5921"/>
                <a:gd name="T28" fmla="*/ 1897 w 2232"/>
                <a:gd name="T29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32" h="5921">
                  <a:moveTo>
                    <a:pt x="2065" y="0"/>
                  </a:moveTo>
                  <a:lnTo>
                    <a:pt x="168" y="0"/>
                  </a:lnTo>
                  <a:cubicBezTo>
                    <a:pt x="76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6" y="5921"/>
                    <a:pt x="168" y="5921"/>
                  </a:cubicBezTo>
                  <a:lnTo>
                    <a:pt x="2065" y="5921"/>
                  </a:lnTo>
                  <a:cubicBezTo>
                    <a:pt x="2157" y="5921"/>
                    <a:pt x="2232" y="5846"/>
                    <a:pt x="2232" y="5753"/>
                  </a:cubicBezTo>
                  <a:lnTo>
                    <a:pt x="2232" y="167"/>
                  </a:lnTo>
                  <a:cubicBezTo>
                    <a:pt x="2232" y="75"/>
                    <a:pt x="2157" y="0"/>
                    <a:pt x="2065" y="0"/>
                  </a:cubicBezTo>
                  <a:close/>
                  <a:moveTo>
                    <a:pt x="1897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7" y="335"/>
                  </a:lnTo>
                  <a:lnTo>
                    <a:pt x="1897" y="5586"/>
                  </a:lnTo>
                  <a:close/>
                  <a:moveTo>
                    <a:pt x="1897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E5AB8FD-1D5D-4CDB-B579-C1DA74B6D85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053605" y="4960004"/>
              <a:ext cx="1293562" cy="1607116"/>
            </a:xfrm>
            <a:custGeom>
              <a:avLst/>
              <a:gdLst>
                <a:gd name="T0" fmla="*/ 4737 w 4781"/>
                <a:gd name="T1" fmla="*/ 2509 h 5921"/>
                <a:gd name="T2" fmla="*/ 2155 w 4781"/>
                <a:gd name="T3" fmla="*/ 0 h 5921"/>
                <a:gd name="T4" fmla="*/ 168 w 4781"/>
                <a:gd name="T5" fmla="*/ 0 h 5921"/>
                <a:gd name="T6" fmla="*/ 0 w 4781"/>
                <a:gd name="T7" fmla="*/ 168 h 5921"/>
                <a:gd name="T8" fmla="*/ 0 w 4781"/>
                <a:gd name="T9" fmla="*/ 5753 h 5921"/>
                <a:gd name="T10" fmla="*/ 168 w 4781"/>
                <a:gd name="T11" fmla="*/ 5921 h 5921"/>
                <a:gd name="T12" fmla="*/ 4563 w 4781"/>
                <a:gd name="T13" fmla="*/ 5921 h 5921"/>
                <a:gd name="T14" fmla="*/ 4695 w 4781"/>
                <a:gd name="T15" fmla="*/ 5651 h 5921"/>
                <a:gd name="T16" fmla="*/ 3789 w 4781"/>
                <a:gd name="T17" fmla="*/ 4485 h 5921"/>
                <a:gd name="T18" fmla="*/ 4737 w 4781"/>
                <a:gd name="T19" fmla="*/ 2509 h 5921"/>
                <a:gd name="T20" fmla="*/ 336 w 4781"/>
                <a:gd name="T21" fmla="*/ 4683 h 5921"/>
                <a:gd name="T22" fmla="*/ 336 w 4781"/>
                <a:gd name="T23" fmla="*/ 594 h 5921"/>
                <a:gd name="T24" fmla="*/ 3300 w 4781"/>
                <a:gd name="T25" fmla="*/ 4404 h 5921"/>
                <a:gd name="T26" fmla="*/ 2155 w 4781"/>
                <a:gd name="T27" fmla="*/ 4683 h 5921"/>
                <a:gd name="T28" fmla="*/ 336 w 4781"/>
                <a:gd name="T29" fmla="*/ 4683 h 5921"/>
                <a:gd name="T30" fmla="*/ 3583 w 4781"/>
                <a:gd name="T31" fmla="*/ 4221 h 5921"/>
                <a:gd name="T32" fmla="*/ 560 w 4781"/>
                <a:gd name="T33" fmla="*/ 335 h 5921"/>
                <a:gd name="T34" fmla="*/ 2155 w 4781"/>
                <a:gd name="T35" fmla="*/ 335 h 5921"/>
                <a:gd name="T36" fmla="*/ 4401 w 4781"/>
                <a:gd name="T37" fmla="*/ 2509 h 5921"/>
                <a:gd name="T38" fmla="*/ 3583 w 4781"/>
                <a:gd name="T39" fmla="*/ 4221 h 5921"/>
                <a:gd name="T40" fmla="*/ 4219 w 4781"/>
                <a:gd name="T41" fmla="*/ 5586 h 5921"/>
                <a:gd name="T42" fmla="*/ 336 w 4781"/>
                <a:gd name="T43" fmla="*/ 5586 h 5921"/>
                <a:gd name="T44" fmla="*/ 336 w 4781"/>
                <a:gd name="T45" fmla="*/ 5019 h 5921"/>
                <a:gd name="T46" fmla="*/ 2155 w 4781"/>
                <a:gd name="T47" fmla="*/ 5019 h 5921"/>
                <a:gd name="T48" fmla="*/ 3509 w 4781"/>
                <a:gd name="T49" fmla="*/ 4673 h 5921"/>
                <a:gd name="T50" fmla="*/ 4219 w 4781"/>
                <a:gd name="T51" fmla="*/ 5586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1" h="5921">
                  <a:moveTo>
                    <a:pt x="4737" y="2509"/>
                  </a:moveTo>
                  <a:cubicBezTo>
                    <a:pt x="4737" y="1078"/>
                    <a:pt x="3627" y="0"/>
                    <a:pt x="2155" y="0"/>
                  </a:cubicBezTo>
                  <a:lnTo>
                    <a:pt x="168" y="0"/>
                  </a:lnTo>
                  <a:cubicBezTo>
                    <a:pt x="75" y="0"/>
                    <a:pt x="0" y="75"/>
                    <a:pt x="0" y="168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4563" y="5921"/>
                  </a:lnTo>
                  <a:cubicBezTo>
                    <a:pt x="4703" y="5921"/>
                    <a:pt x="4781" y="5761"/>
                    <a:pt x="4695" y="5651"/>
                  </a:cubicBezTo>
                  <a:lnTo>
                    <a:pt x="3789" y="4485"/>
                  </a:lnTo>
                  <a:cubicBezTo>
                    <a:pt x="4392" y="4020"/>
                    <a:pt x="4737" y="3300"/>
                    <a:pt x="4737" y="2509"/>
                  </a:cubicBezTo>
                  <a:close/>
                  <a:moveTo>
                    <a:pt x="336" y="4683"/>
                  </a:moveTo>
                  <a:lnTo>
                    <a:pt x="336" y="594"/>
                  </a:lnTo>
                  <a:lnTo>
                    <a:pt x="3300" y="4404"/>
                  </a:lnTo>
                  <a:cubicBezTo>
                    <a:pt x="2961" y="4589"/>
                    <a:pt x="2576" y="4683"/>
                    <a:pt x="2155" y="4683"/>
                  </a:cubicBezTo>
                  <a:lnTo>
                    <a:pt x="336" y="4683"/>
                  </a:lnTo>
                  <a:close/>
                  <a:moveTo>
                    <a:pt x="3583" y="4221"/>
                  </a:moveTo>
                  <a:lnTo>
                    <a:pt x="560" y="335"/>
                  </a:lnTo>
                  <a:lnTo>
                    <a:pt x="2155" y="335"/>
                  </a:lnTo>
                  <a:cubicBezTo>
                    <a:pt x="3457" y="335"/>
                    <a:pt x="4401" y="1250"/>
                    <a:pt x="4401" y="2509"/>
                  </a:cubicBezTo>
                  <a:cubicBezTo>
                    <a:pt x="4401" y="3196"/>
                    <a:pt x="4103" y="3819"/>
                    <a:pt x="3583" y="4221"/>
                  </a:cubicBezTo>
                  <a:close/>
                  <a:moveTo>
                    <a:pt x="4219" y="5586"/>
                  </a:moveTo>
                  <a:lnTo>
                    <a:pt x="336" y="5586"/>
                  </a:lnTo>
                  <a:lnTo>
                    <a:pt x="336" y="5019"/>
                  </a:lnTo>
                  <a:lnTo>
                    <a:pt x="2155" y="5019"/>
                  </a:lnTo>
                  <a:cubicBezTo>
                    <a:pt x="2646" y="5019"/>
                    <a:pt x="3114" y="4899"/>
                    <a:pt x="3509" y="4673"/>
                  </a:cubicBezTo>
                  <a:lnTo>
                    <a:pt x="4219" y="55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369415D-670D-4ACE-B48D-8D53379F302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7530677" y="4960004"/>
              <a:ext cx="1717993" cy="1607116"/>
            </a:xfrm>
            <a:custGeom>
              <a:avLst/>
              <a:gdLst>
                <a:gd name="T0" fmla="*/ 6334 w 6352"/>
                <a:gd name="T1" fmla="*/ 5698 h 5921"/>
                <a:gd name="T2" fmla="*/ 4347 w 6352"/>
                <a:gd name="T3" fmla="*/ 111 h 5921"/>
                <a:gd name="T4" fmla="*/ 4189 w 6352"/>
                <a:gd name="T5" fmla="*/ 0 h 5921"/>
                <a:gd name="T6" fmla="*/ 2183 w 6352"/>
                <a:gd name="T7" fmla="*/ 0 h 5921"/>
                <a:gd name="T8" fmla="*/ 2025 w 6352"/>
                <a:gd name="T9" fmla="*/ 111 h 5921"/>
                <a:gd name="T10" fmla="*/ 38 w 6352"/>
                <a:gd name="T11" fmla="*/ 5698 h 5921"/>
                <a:gd name="T12" fmla="*/ 196 w 6352"/>
                <a:gd name="T13" fmla="*/ 5921 h 5921"/>
                <a:gd name="T14" fmla="*/ 2202 w 6352"/>
                <a:gd name="T15" fmla="*/ 5921 h 5921"/>
                <a:gd name="T16" fmla="*/ 2360 w 6352"/>
                <a:gd name="T17" fmla="*/ 5810 h 5921"/>
                <a:gd name="T18" fmla="*/ 3186 w 6352"/>
                <a:gd name="T19" fmla="*/ 3488 h 5921"/>
                <a:gd name="T20" fmla="*/ 4011 w 6352"/>
                <a:gd name="T21" fmla="*/ 5810 h 5921"/>
                <a:gd name="T22" fmla="*/ 4169 w 6352"/>
                <a:gd name="T23" fmla="*/ 5921 h 5921"/>
                <a:gd name="T24" fmla="*/ 6176 w 6352"/>
                <a:gd name="T25" fmla="*/ 5921 h 5921"/>
                <a:gd name="T26" fmla="*/ 6313 w 6352"/>
                <a:gd name="T27" fmla="*/ 5851 h 5921"/>
                <a:gd name="T28" fmla="*/ 6334 w 6352"/>
                <a:gd name="T29" fmla="*/ 5698 h 5921"/>
                <a:gd name="T30" fmla="*/ 434 w 6352"/>
                <a:gd name="T31" fmla="*/ 5586 h 5921"/>
                <a:gd name="T32" fmla="*/ 2183 w 6352"/>
                <a:gd name="T33" fmla="*/ 668 h 5921"/>
                <a:gd name="T34" fmla="*/ 3008 w 6352"/>
                <a:gd name="T35" fmla="*/ 2987 h 5921"/>
                <a:gd name="T36" fmla="*/ 2084 w 6352"/>
                <a:gd name="T37" fmla="*/ 5586 h 5921"/>
                <a:gd name="T38" fmla="*/ 434 w 6352"/>
                <a:gd name="T39" fmla="*/ 5586 h 5921"/>
                <a:gd name="T40" fmla="*/ 5937 w 6352"/>
                <a:gd name="T41" fmla="*/ 5586 h 5921"/>
                <a:gd name="T42" fmla="*/ 4288 w 6352"/>
                <a:gd name="T43" fmla="*/ 5586 h 5921"/>
                <a:gd name="T44" fmla="*/ 3364 w 6352"/>
                <a:gd name="T45" fmla="*/ 2987 h 5921"/>
                <a:gd name="T46" fmla="*/ 4189 w 6352"/>
                <a:gd name="T47" fmla="*/ 668 h 5921"/>
                <a:gd name="T48" fmla="*/ 5937 w 6352"/>
                <a:gd name="T49" fmla="*/ 5586 h 5921"/>
                <a:gd name="T50" fmla="*/ 3951 w 6352"/>
                <a:gd name="T51" fmla="*/ 335 h 5921"/>
                <a:gd name="T52" fmla="*/ 3186 w 6352"/>
                <a:gd name="T53" fmla="*/ 2486 h 5921"/>
                <a:gd name="T54" fmla="*/ 2421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6334" y="5698"/>
                  </a:moveTo>
                  <a:lnTo>
                    <a:pt x="4347" y="111"/>
                  </a:lnTo>
                  <a:cubicBezTo>
                    <a:pt x="4323" y="44"/>
                    <a:pt x="4260" y="0"/>
                    <a:pt x="4189" y="0"/>
                  </a:cubicBezTo>
                  <a:lnTo>
                    <a:pt x="2183" y="0"/>
                  </a:lnTo>
                  <a:cubicBezTo>
                    <a:pt x="2112" y="0"/>
                    <a:pt x="2049" y="44"/>
                    <a:pt x="2025" y="111"/>
                  </a:cubicBezTo>
                  <a:lnTo>
                    <a:pt x="38" y="5698"/>
                  </a:lnTo>
                  <a:cubicBezTo>
                    <a:pt x="0" y="5807"/>
                    <a:pt x="80" y="5921"/>
                    <a:pt x="196" y="5921"/>
                  </a:cubicBezTo>
                  <a:lnTo>
                    <a:pt x="2202" y="5921"/>
                  </a:lnTo>
                  <a:cubicBezTo>
                    <a:pt x="2273" y="5921"/>
                    <a:pt x="2337" y="5877"/>
                    <a:pt x="2360" y="5810"/>
                  </a:cubicBezTo>
                  <a:lnTo>
                    <a:pt x="3186" y="3488"/>
                  </a:lnTo>
                  <a:lnTo>
                    <a:pt x="4011" y="5810"/>
                  </a:lnTo>
                  <a:cubicBezTo>
                    <a:pt x="4035" y="5877"/>
                    <a:pt x="4098" y="5921"/>
                    <a:pt x="4169" y="5921"/>
                  </a:cubicBezTo>
                  <a:lnTo>
                    <a:pt x="6176" y="5921"/>
                  </a:lnTo>
                  <a:cubicBezTo>
                    <a:pt x="6230" y="5921"/>
                    <a:pt x="6281" y="5895"/>
                    <a:pt x="6313" y="5851"/>
                  </a:cubicBezTo>
                  <a:cubicBezTo>
                    <a:pt x="6344" y="5806"/>
                    <a:pt x="6352" y="5749"/>
                    <a:pt x="6334" y="5698"/>
                  </a:cubicBezTo>
                  <a:close/>
                  <a:moveTo>
                    <a:pt x="434" y="5586"/>
                  </a:moveTo>
                  <a:lnTo>
                    <a:pt x="2183" y="668"/>
                  </a:lnTo>
                  <a:lnTo>
                    <a:pt x="3008" y="2987"/>
                  </a:lnTo>
                  <a:lnTo>
                    <a:pt x="2084" y="5586"/>
                  </a:lnTo>
                  <a:lnTo>
                    <a:pt x="434" y="5586"/>
                  </a:lnTo>
                  <a:close/>
                  <a:moveTo>
                    <a:pt x="5937" y="5586"/>
                  </a:moveTo>
                  <a:lnTo>
                    <a:pt x="4288" y="5586"/>
                  </a:lnTo>
                  <a:lnTo>
                    <a:pt x="3364" y="2987"/>
                  </a:lnTo>
                  <a:lnTo>
                    <a:pt x="4189" y="668"/>
                  </a:lnTo>
                  <a:lnTo>
                    <a:pt x="5937" y="5586"/>
                  </a:lnTo>
                  <a:close/>
                  <a:moveTo>
                    <a:pt x="3951" y="335"/>
                  </a:moveTo>
                  <a:lnTo>
                    <a:pt x="3186" y="2486"/>
                  </a:lnTo>
                  <a:lnTo>
                    <a:pt x="2421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EE3BE71-A984-4D4E-910E-89086FDCA7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450890" y="4960004"/>
              <a:ext cx="1717993" cy="1607116"/>
            </a:xfrm>
            <a:custGeom>
              <a:avLst/>
              <a:gdLst>
                <a:gd name="T0" fmla="*/ 4347 w 6352"/>
                <a:gd name="T1" fmla="*/ 111 h 5921"/>
                <a:gd name="T2" fmla="*/ 4189 w 6352"/>
                <a:gd name="T3" fmla="*/ 0 h 5921"/>
                <a:gd name="T4" fmla="*/ 2184 w 6352"/>
                <a:gd name="T5" fmla="*/ 0 h 5921"/>
                <a:gd name="T6" fmla="*/ 2026 w 6352"/>
                <a:gd name="T7" fmla="*/ 111 h 5921"/>
                <a:gd name="T8" fmla="*/ 39 w 6352"/>
                <a:gd name="T9" fmla="*/ 5698 h 5921"/>
                <a:gd name="T10" fmla="*/ 197 w 6352"/>
                <a:gd name="T11" fmla="*/ 5921 h 5921"/>
                <a:gd name="T12" fmla="*/ 2203 w 6352"/>
                <a:gd name="T13" fmla="*/ 5921 h 5921"/>
                <a:gd name="T14" fmla="*/ 2361 w 6352"/>
                <a:gd name="T15" fmla="*/ 5810 h 5921"/>
                <a:gd name="T16" fmla="*/ 3187 w 6352"/>
                <a:gd name="T17" fmla="*/ 3488 h 5921"/>
                <a:gd name="T18" fmla="*/ 4012 w 6352"/>
                <a:gd name="T19" fmla="*/ 5810 h 5921"/>
                <a:gd name="T20" fmla="*/ 4170 w 6352"/>
                <a:gd name="T21" fmla="*/ 5921 h 5921"/>
                <a:gd name="T22" fmla="*/ 6177 w 6352"/>
                <a:gd name="T23" fmla="*/ 5921 h 5921"/>
                <a:gd name="T24" fmla="*/ 6313 w 6352"/>
                <a:gd name="T25" fmla="*/ 5851 h 5921"/>
                <a:gd name="T26" fmla="*/ 6334 w 6352"/>
                <a:gd name="T27" fmla="*/ 5698 h 5921"/>
                <a:gd name="T28" fmla="*/ 4347 w 6352"/>
                <a:gd name="T29" fmla="*/ 111 h 5921"/>
                <a:gd name="T30" fmla="*/ 3008 w 6352"/>
                <a:gd name="T31" fmla="*/ 2987 h 5921"/>
                <a:gd name="T32" fmla="*/ 2084 w 6352"/>
                <a:gd name="T33" fmla="*/ 5586 h 5921"/>
                <a:gd name="T34" fmla="*/ 435 w 6352"/>
                <a:gd name="T35" fmla="*/ 5586 h 5921"/>
                <a:gd name="T36" fmla="*/ 2184 w 6352"/>
                <a:gd name="T37" fmla="*/ 668 h 5921"/>
                <a:gd name="T38" fmla="*/ 3008 w 6352"/>
                <a:gd name="T39" fmla="*/ 2987 h 5921"/>
                <a:gd name="T40" fmla="*/ 4289 w 6352"/>
                <a:gd name="T41" fmla="*/ 5586 h 5921"/>
                <a:gd name="T42" fmla="*/ 3365 w 6352"/>
                <a:gd name="T43" fmla="*/ 2987 h 5921"/>
                <a:gd name="T44" fmla="*/ 4189 w 6352"/>
                <a:gd name="T45" fmla="*/ 668 h 5921"/>
                <a:gd name="T46" fmla="*/ 5938 w 6352"/>
                <a:gd name="T47" fmla="*/ 5586 h 5921"/>
                <a:gd name="T48" fmla="*/ 4289 w 6352"/>
                <a:gd name="T49" fmla="*/ 5586 h 5921"/>
                <a:gd name="T50" fmla="*/ 3951 w 6352"/>
                <a:gd name="T51" fmla="*/ 335 h 5921"/>
                <a:gd name="T52" fmla="*/ 3187 w 6352"/>
                <a:gd name="T53" fmla="*/ 2486 h 5921"/>
                <a:gd name="T54" fmla="*/ 2422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4347" y="111"/>
                  </a:moveTo>
                  <a:cubicBezTo>
                    <a:pt x="4324" y="44"/>
                    <a:pt x="4260" y="0"/>
                    <a:pt x="4189" y="0"/>
                  </a:cubicBezTo>
                  <a:lnTo>
                    <a:pt x="2184" y="0"/>
                  </a:lnTo>
                  <a:cubicBezTo>
                    <a:pt x="2113" y="0"/>
                    <a:pt x="2049" y="44"/>
                    <a:pt x="2026" y="111"/>
                  </a:cubicBezTo>
                  <a:lnTo>
                    <a:pt x="39" y="5698"/>
                  </a:lnTo>
                  <a:cubicBezTo>
                    <a:pt x="0" y="5807"/>
                    <a:pt x="81" y="5921"/>
                    <a:pt x="197" y="5921"/>
                  </a:cubicBezTo>
                  <a:lnTo>
                    <a:pt x="2203" y="5921"/>
                  </a:lnTo>
                  <a:cubicBezTo>
                    <a:pt x="2274" y="5921"/>
                    <a:pt x="2337" y="5877"/>
                    <a:pt x="2361" y="5810"/>
                  </a:cubicBezTo>
                  <a:lnTo>
                    <a:pt x="3187" y="3488"/>
                  </a:lnTo>
                  <a:lnTo>
                    <a:pt x="4012" y="5810"/>
                  </a:lnTo>
                  <a:cubicBezTo>
                    <a:pt x="4036" y="5877"/>
                    <a:pt x="4099" y="5921"/>
                    <a:pt x="4170" y="5921"/>
                  </a:cubicBezTo>
                  <a:lnTo>
                    <a:pt x="6177" y="5921"/>
                  </a:lnTo>
                  <a:cubicBezTo>
                    <a:pt x="6231" y="5921"/>
                    <a:pt x="6282" y="5895"/>
                    <a:pt x="6313" y="5851"/>
                  </a:cubicBezTo>
                  <a:cubicBezTo>
                    <a:pt x="6345" y="5806"/>
                    <a:pt x="6352" y="5749"/>
                    <a:pt x="6334" y="5698"/>
                  </a:cubicBezTo>
                  <a:lnTo>
                    <a:pt x="4347" y="111"/>
                  </a:lnTo>
                  <a:close/>
                  <a:moveTo>
                    <a:pt x="3008" y="2987"/>
                  </a:moveTo>
                  <a:lnTo>
                    <a:pt x="2084" y="5586"/>
                  </a:lnTo>
                  <a:lnTo>
                    <a:pt x="435" y="5586"/>
                  </a:lnTo>
                  <a:lnTo>
                    <a:pt x="2184" y="668"/>
                  </a:lnTo>
                  <a:lnTo>
                    <a:pt x="3008" y="2987"/>
                  </a:lnTo>
                  <a:close/>
                  <a:moveTo>
                    <a:pt x="4289" y="5586"/>
                  </a:moveTo>
                  <a:lnTo>
                    <a:pt x="3365" y="2987"/>
                  </a:lnTo>
                  <a:lnTo>
                    <a:pt x="4189" y="668"/>
                  </a:lnTo>
                  <a:lnTo>
                    <a:pt x="5938" y="5586"/>
                  </a:lnTo>
                  <a:lnTo>
                    <a:pt x="4289" y="5586"/>
                  </a:lnTo>
                  <a:close/>
                  <a:moveTo>
                    <a:pt x="3951" y="335"/>
                  </a:moveTo>
                  <a:lnTo>
                    <a:pt x="3187" y="2486"/>
                  </a:lnTo>
                  <a:lnTo>
                    <a:pt x="2422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AB80BBAF-D4AA-4441-B1BC-7DDA1D61F0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70040" y="4930199"/>
              <a:ext cx="1651229" cy="1655998"/>
            </a:xfrm>
            <a:custGeom>
              <a:avLst/>
              <a:gdLst>
                <a:gd name="T0" fmla="*/ 5938 w 6106"/>
                <a:gd name="T1" fmla="*/ 2902 h 6100"/>
                <a:gd name="T2" fmla="*/ 3076 w 6106"/>
                <a:gd name="T3" fmla="*/ 2902 h 6100"/>
                <a:gd name="T4" fmla="*/ 2909 w 6106"/>
                <a:gd name="T5" fmla="*/ 3069 h 6100"/>
                <a:gd name="T6" fmla="*/ 2909 w 6106"/>
                <a:gd name="T7" fmla="*/ 3783 h 6100"/>
                <a:gd name="T8" fmla="*/ 2353 w 6106"/>
                <a:gd name="T9" fmla="*/ 2959 h 6100"/>
                <a:gd name="T10" fmla="*/ 2908 w 6106"/>
                <a:gd name="T11" fmla="*/ 2358 h 6100"/>
                <a:gd name="T12" fmla="*/ 3595 w 6106"/>
                <a:gd name="T13" fmla="*/ 2553 h 6100"/>
                <a:gd name="T14" fmla="*/ 3715 w 6106"/>
                <a:gd name="T15" fmla="*/ 2601 h 6100"/>
                <a:gd name="T16" fmla="*/ 3834 w 6106"/>
                <a:gd name="T17" fmla="*/ 2553 h 6100"/>
                <a:gd name="T18" fmla="*/ 5219 w 6106"/>
                <a:gd name="T19" fmla="*/ 1168 h 6100"/>
                <a:gd name="T20" fmla="*/ 5219 w 6106"/>
                <a:gd name="T21" fmla="*/ 931 h 6100"/>
                <a:gd name="T22" fmla="*/ 2905 w 6106"/>
                <a:gd name="T23" fmla="*/ 48 h 6100"/>
                <a:gd name="T24" fmla="*/ 942 w 6106"/>
                <a:gd name="T25" fmla="*/ 914 h 6100"/>
                <a:gd name="T26" fmla="*/ 56 w 6106"/>
                <a:gd name="T27" fmla="*/ 2868 h 6100"/>
                <a:gd name="T28" fmla="*/ 868 w 6106"/>
                <a:gd name="T29" fmla="*/ 5140 h 6100"/>
                <a:gd name="T30" fmla="*/ 3077 w 6106"/>
                <a:gd name="T31" fmla="*/ 6100 h 6100"/>
                <a:gd name="T32" fmla="*/ 6106 w 6106"/>
                <a:gd name="T33" fmla="*/ 3071 h 6100"/>
                <a:gd name="T34" fmla="*/ 5938 w 6106"/>
                <a:gd name="T35" fmla="*/ 2902 h 6100"/>
                <a:gd name="T36" fmla="*/ 3246 w 6106"/>
                <a:gd name="T37" fmla="*/ 5757 h 6100"/>
                <a:gd name="T38" fmla="*/ 3246 w 6106"/>
                <a:gd name="T39" fmla="*/ 3239 h 6100"/>
                <a:gd name="T40" fmla="*/ 5763 w 6106"/>
                <a:gd name="T41" fmla="*/ 3239 h 6100"/>
                <a:gd name="T42" fmla="*/ 4976 w 6106"/>
                <a:gd name="T43" fmla="*/ 4969 h 6100"/>
                <a:gd name="T44" fmla="*/ 3246 w 6106"/>
                <a:gd name="T45" fmla="*/ 5757 h 6100"/>
                <a:gd name="T46" fmla="*/ 2007 w 6106"/>
                <a:gd name="T47" fmla="*/ 3071 h 6100"/>
                <a:gd name="T48" fmla="*/ 2909 w 6106"/>
                <a:gd name="T49" fmla="*/ 4128 h 6100"/>
                <a:gd name="T50" fmla="*/ 2909 w 6106"/>
                <a:gd name="T51" fmla="*/ 5757 h 6100"/>
                <a:gd name="T52" fmla="*/ 1119 w 6106"/>
                <a:gd name="T53" fmla="*/ 4919 h 6100"/>
                <a:gd name="T54" fmla="*/ 387 w 6106"/>
                <a:gd name="T55" fmla="*/ 3071 h 6100"/>
                <a:gd name="T56" fmla="*/ 3077 w 6106"/>
                <a:gd name="T57" fmla="*/ 381 h 6100"/>
                <a:gd name="T58" fmla="*/ 4857 w 6106"/>
                <a:gd name="T59" fmla="*/ 1053 h 6100"/>
                <a:gd name="T60" fmla="*/ 3705 w 6106"/>
                <a:gd name="T61" fmla="*/ 2205 h 6100"/>
                <a:gd name="T62" fmla="*/ 3077 w 6106"/>
                <a:gd name="T63" fmla="*/ 2001 h 6100"/>
                <a:gd name="T64" fmla="*/ 2007 w 6106"/>
                <a:gd name="T65" fmla="*/ 307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06" h="6100">
                  <a:moveTo>
                    <a:pt x="5938" y="2902"/>
                  </a:moveTo>
                  <a:lnTo>
                    <a:pt x="3076" y="2902"/>
                  </a:lnTo>
                  <a:cubicBezTo>
                    <a:pt x="2984" y="2902"/>
                    <a:pt x="2909" y="2977"/>
                    <a:pt x="2909" y="3069"/>
                  </a:cubicBezTo>
                  <a:lnTo>
                    <a:pt x="2909" y="3783"/>
                  </a:lnTo>
                  <a:cubicBezTo>
                    <a:pt x="2536" y="3696"/>
                    <a:pt x="2296" y="3347"/>
                    <a:pt x="2353" y="2959"/>
                  </a:cubicBezTo>
                  <a:cubicBezTo>
                    <a:pt x="2396" y="2666"/>
                    <a:pt x="2620" y="2423"/>
                    <a:pt x="2908" y="2358"/>
                  </a:cubicBezTo>
                  <a:cubicBezTo>
                    <a:pt x="3162" y="2301"/>
                    <a:pt x="3417" y="2375"/>
                    <a:pt x="3595" y="2553"/>
                  </a:cubicBezTo>
                  <a:cubicBezTo>
                    <a:pt x="3626" y="2584"/>
                    <a:pt x="3669" y="2601"/>
                    <a:pt x="3715" y="2601"/>
                  </a:cubicBezTo>
                  <a:cubicBezTo>
                    <a:pt x="3760" y="2601"/>
                    <a:pt x="3804" y="2584"/>
                    <a:pt x="3834" y="2553"/>
                  </a:cubicBezTo>
                  <a:lnTo>
                    <a:pt x="5219" y="1168"/>
                  </a:lnTo>
                  <a:cubicBezTo>
                    <a:pt x="5284" y="1103"/>
                    <a:pt x="5284" y="996"/>
                    <a:pt x="5219" y="931"/>
                  </a:cubicBezTo>
                  <a:cubicBezTo>
                    <a:pt x="4602" y="313"/>
                    <a:pt x="3780" y="0"/>
                    <a:pt x="2905" y="48"/>
                  </a:cubicBezTo>
                  <a:cubicBezTo>
                    <a:pt x="2162" y="89"/>
                    <a:pt x="1464" y="396"/>
                    <a:pt x="942" y="914"/>
                  </a:cubicBezTo>
                  <a:cubicBezTo>
                    <a:pt x="419" y="1431"/>
                    <a:pt x="105" y="2125"/>
                    <a:pt x="56" y="2868"/>
                  </a:cubicBezTo>
                  <a:cubicBezTo>
                    <a:pt x="0" y="3715"/>
                    <a:pt x="289" y="4522"/>
                    <a:pt x="868" y="5140"/>
                  </a:cubicBezTo>
                  <a:cubicBezTo>
                    <a:pt x="1439" y="5750"/>
                    <a:pt x="2244" y="6100"/>
                    <a:pt x="3077" y="6100"/>
                  </a:cubicBezTo>
                  <a:cubicBezTo>
                    <a:pt x="4747" y="6100"/>
                    <a:pt x="6106" y="4741"/>
                    <a:pt x="6106" y="3071"/>
                  </a:cubicBezTo>
                  <a:cubicBezTo>
                    <a:pt x="6106" y="2978"/>
                    <a:pt x="6031" y="2902"/>
                    <a:pt x="5938" y="2902"/>
                  </a:cubicBezTo>
                  <a:close/>
                  <a:moveTo>
                    <a:pt x="3246" y="5757"/>
                  </a:moveTo>
                  <a:lnTo>
                    <a:pt x="3246" y="3239"/>
                  </a:lnTo>
                  <a:lnTo>
                    <a:pt x="5763" y="3239"/>
                  </a:lnTo>
                  <a:cubicBezTo>
                    <a:pt x="5723" y="3888"/>
                    <a:pt x="5443" y="4502"/>
                    <a:pt x="4976" y="4969"/>
                  </a:cubicBezTo>
                  <a:cubicBezTo>
                    <a:pt x="4509" y="5437"/>
                    <a:pt x="3895" y="5716"/>
                    <a:pt x="3246" y="5757"/>
                  </a:cubicBezTo>
                  <a:close/>
                  <a:moveTo>
                    <a:pt x="2007" y="3071"/>
                  </a:moveTo>
                  <a:cubicBezTo>
                    <a:pt x="2007" y="3593"/>
                    <a:pt x="2394" y="4047"/>
                    <a:pt x="2909" y="4128"/>
                  </a:cubicBezTo>
                  <a:lnTo>
                    <a:pt x="2909" y="5757"/>
                  </a:lnTo>
                  <a:cubicBezTo>
                    <a:pt x="2224" y="5714"/>
                    <a:pt x="1588" y="5417"/>
                    <a:pt x="1119" y="4919"/>
                  </a:cubicBezTo>
                  <a:cubicBezTo>
                    <a:pt x="647" y="4419"/>
                    <a:pt x="387" y="3763"/>
                    <a:pt x="387" y="3071"/>
                  </a:cubicBezTo>
                  <a:cubicBezTo>
                    <a:pt x="387" y="1588"/>
                    <a:pt x="1594" y="381"/>
                    <a:pt x="3077" y="381"/>
                  </a:cubicBezTo>
                  <a:cubicBezTo>
                    <a:pt x="3734" y="381"/>
                    <a:pt x="4366" y="620"/>
                    <a:pt x="4857" y="1053"/>
                  </a:cubicBezTo>
                  <a:lnTo>
                    <a:pt x="3705" y="2205"/>
                  </a:lnTo>
                  <a:cubicBezTo>
                    <a:pt x="3523" y="2072"/>
                    <a:pt x="3306" y="2001"/>
                    <a:pt x="3077" y="2001"/>
                  </a:cubicBezTo>
                  <a:cubicBezTo>
                    <a:pt x="2487" y="2001"/>
                    <a:pt x="2007" y="2481"/>
                    <a:pt x="2007" y="30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</p:grpSp>
      <p:sp>
        <p:nvSpPr>
          <p:cNvPr id="10" name="Otsikko 1">
            <a:extLst>
              <a:ext uri="{FF2B5EF4-FFF2-40B4-BE49-F238E27FC236}">
                <a16:creationId xmlns:a16="http://schemas.microsoft.com/office/drawing/2014/main" id="{BA629AD9-0368-4596-B9EE-E26D72288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6C1EFB57-9F12-4D28-A730-9DA1D1A79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16276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98581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pinkki 2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0D556E-56DB-4C24-A815-B982BF902613}"/>
              </a:ext>
            </a:extLst>
          </p:cNvPr>
          <p:cNvGrpSpPr/>
          <p:nvPr userDrawn="1"/>
        </p:nvGrpSpPr>
        <p:grpSpPr>
          <a:xfrm>
            <a:off x="306616" y="5327279"/>
            <a:ext cx="6825704" cy="1258917"/>
            <a:chOff x="270040" y="4930199"/>
            <a:chExt cx="8978630" cy="1655998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4842671-D9D7-427B-96A6-30C37AF945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290490" y="4960004"/>
              <a:ext cx="1359134" cy="1607116"/>
            </a:xfrm>
            <a:custGeom>
              <a:avLst/>
              <a:gdLst>
                <a:gd name="T0" fmla="*/ 2064 w 5025"/>
                <a:gd name="T1" fmla="*/ 0 h 5921"/>
                <a:gd name="T2" fmla="*/ 168 w 5025"/>
                <a:gd name="T3" fmla="*/ 0 h 5921"/>
                <a:gd name="T4" fmla="*/ 0 w 5025"/>
                <a:gd name="T5" fmla="*/ 167 h 5921"/>
                <a:gd name="T6" fmla="*/ 0 w 5025"/>
                <a:gd name="T7" fmla="*/ 5753 h 5921"/>
                <a:gd name="T8" fmla="*/ 168 w 5025"/>
                <a:gd name="T9" fmla="*/ 5921 h 5921"/>
                <a:gd name="T10" fmla="*/ 2064 w 5025"/>
                <a:gd name="T11" fmla="*/ 5921 h 5921"/>
                <a:gd name="T12" fmla="*/ 5025 w 5025"/>
                <a:gd name="T13" fmla="*/ 2960 h 5921"/>
                <a:gd name="T14" fmla="*/ 2064 w 5025"/>
                <a:gd name="T15" fmla="*/ 0 h 5921"/>
                <a:gd name="T16" fmla="*/ 2232 w 5025"/>
                <a:gd name="T17" fmla="*/ 3654 h 5921"/>
                <a:gd name="T18" fmla="*/ 2232 w 5025"/>
                <a:gd name="T19" fmla="*/ 2266 h 5921"/>
                <a:gd name="T20" fmla="*/ 2779 w 5025"/>
                <a:gd name="T21" fmla="*/ 2960 h 5921"/>
                <a:gd name="T22" fmla="*/ 2232 w 5025"/>
                <a:gd name="T23" fmla="*/ 3654 h 5921"/>
                <a:gd name="T24" fmla="*/ 2232 w 5025"/>
                <a:gd name="T25" fmla="*/ 5580 h 5921"/>
                <a:gd name="T26" fmla="*/ 2232 w 5025"/>
                <a:gd name="T27" fmla="*/ 3998 h 5921"/>
                <a:gd name="T28" fmla="*/ 3115 w 5025"/>
                <a:gd name="T29" fmla="*/ 2960 h 5921"/>
                <a:gd name="T30" fmla="*/ 2232 w 5025"/>
                <a:gd name="T31" fmla="*/ 1923 h 5921"/>
                <a:gd name="T32" fmla="*/ 2232 w 5025"/>
                <a:gd name="T33" fmla="*/ 341 h 5921"/>
                <a:gd name="T34" fmla="*/ 3976 w 5025"/>
                <a:gd name="T35" fmla="*/ 1159 h 5921"/>
                <a:gd name="T36" fmla="*/ 4689 w 5025"/>
                <a:gd name="T37" fmla="*/ 2960 h 5921"/>
                <a:gd name="T38" fmla="*/ 3976 w 5025"/>
                <a:gd name="T39" fmla="*/ 4762 h 5921"/>
                <a:gd name="T40" fmla="*/ 2232 w 5025"/>
                <a:gd name="T41" fmla="*/ 5580 h 5921"/>
                <a:gd name="T42" fmla="*/ 1896 w 5025"/>
                <a:gd name="T43" fmla="*/ 5586 h 5921"/>
                <a:gd name="T44" fmla="*/ 336 w 5025"/>
                <a:gd name="T45" fmla="*/ 5586 h 5921"/>
                <a:gd name="T46" fmla="*/ 336 w 5025"/>
                <a:gd name="T47" fmla="*/ 335 h 5921"/>
                <a:gd name="T48" fmla="*/ 1896 w 5025"/>
                <a:gd name="T49" fmla="*/ 335 h 5921"/>
                <a:gd name="T50" fmla="*/ 1896 w 5025"/>
                <a:gd name="T51" fmla="*/ 5586 h 5921"/>
                <a:gd name="T52" fmla="*/ 1896 w 5025"/>
                <a:gd name="T53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25" h="5921">
                  <a:moveTo>
                    <a:pt x="2064" y="0"/>
                  </a:moveTo>
                  <a:lnTo>
                    <a:pt x="168" y="0"/>
                  </a:lnTo>
                  <a:cubicBezTo>
                    <a:pt x="75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2064" y="5921"/>
                  </a:lnTo>
                  <a:cubicBezTo>
                    <a:pt x="3697" y="5921"/>
                    <a:pt x="5025" y="4593"/>
                    <a:pt x="5025" y="2960"/>
                  </a:cubicBezTo>
                  <a:cubicBezTo>
                    <a:pt x="5025" y="1328"/>
                    <a:pt x="3697" y="0"/>
                    <a:pt x="2064" y="0"/>
                  </a:cubicBezTo>
                  <a:close/>
                  <a:moveTo>
                    <a:pt x="2232" y="3654"/>
                  </a:moveTo>
                  <a:lnTo>
                    <a:pt x="2232" y="2266"/>
                  </a:lnTo>
                  <a:cubicBezTo>
                    <a:pt x="2554" y="2344"/>
                    <a:pt x="2779" y="2628"/>
                    <a:pt x="2779" y="2960"/>
                  </a:cubicBezTo>
                  <a:cubicBezTo>
                    <a:pt x="2779" y="3293"/>
                    <a:pt x="2554" y="3577"/>
                    <a:pt x="2232" y="3654"/>
                  </a:cubicBezTo>
                  <a:close/>
                  <a:moveTo>
                    <a:pt x="2232" y="5580"/>
                  </a:moveTo>
                  <a:lnTo>
                    <a:pt x="2232" y="3998"/>
                  </a:lnTo>
                  <a:cubicBezTo>
                    <a:pt x="2736" y="3916"/>
                    <a:pt x="3115" y="3472"/>
                    <a:pt x="3115" y="2960"/>
                  </a:cubicBezTo>
                  <a:cubicBezTo>
                    <a:pt x="3115" y="2449"/>
                    <a:pt x="2736" y="2004"/>
                    <a:pt x="2232" y="1923"/>
                  </a:cubicBezTo>
                  <a:lnTo>
                    <a:pt x="2232" y="341"/>
                  </a:lnTo>
                  <a:cubicBezTo>
                    <a:pt x="2899" y="383"/>
                    <a:pt x="3518" y="673"/>
                    <a:pt x="3976" y="1159"/>
                  </a:cubicBezTo>
                  <a:cubicBezTo>
                    <a:pt x="4436" y="1647"/>
                    <a:pt x="4689" y="2287"/>
                    <a:pt x="4689" y="2960"/>
                  </a:cubicBezTo>
                  <a:cubicBezTo>
                    <a:pt x="4689" y="3634"/>
                    <a:pt x="4436" y="4274"/>
                    <a:pt x="3976" y="4762"/>
                  </a:cubicBezTo>
                  <a:cubicBezTo>
                    <a:pt x="3518" y="5248"/>
                    <a:pt x="2899" y="5538"/>
                    <a:pt x="2232" y="5580"/>
                  </a:cubicBezTo>
                  <a:close/>
                  <a:moveTo>
                    <a:pt x="1896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6" y="335"/>
                  </a:lnTo>
                  <a:lnTo>
                    <a:pt x="1896" y="5586"/>
                  </a:lnTo>
                  <a:close/>
                  <a:moveTo>
                    <a:pt x="1896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106B2BA-6385-484C-B51F-07EF7574C6D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6811767" y="4960004"/>
              <a:ext cx="603265" cy="1607116"/>
            </a:xfrm>
            <a:custGeom>
              <a:avLst/>
              <a:gdLst>
                <a:gd name="T0" fmla="*/ 2065 w 2232"/>
                <a:gd name="T1" fmla="*/ 0 h 5921"/>
                <a:gd name="T2" fmla="*/ 168 w 2232"/>
                <a:gd name="T3" fmla="*/ 0 h 5921"/>
                <a:gd name="T4" fmla="*/ 0 w 2232"/>
                <a:gd name="T5" fmla="*/ 167 h 5921"/>
                <a:gd name="T6" fmla="*/ 0 w 2232"/>
                <a:gd name="T7" fmla="*/ 5753 h 5921"/>
                <a:gd name="T8" fmla="*/ 168 w 2232"/>
                <a:gd name="T9" fmla="*/ 5921 h 5921"/>
                <a:gd name="T10" fmla="*/ 2065 w 2232"/>
                <a:gd name="T11" fmla="*/ 5921 h 5921"/>
                <a:gd name="T12" fmla="*/ 2232 w 2232"/>
                <a:gd name="T13" fmla="*/ 5753 h 5921"/>
                <a:gd name="T14" fmla="*/ 2232 w 2232"/>
                <a:gd name="T15" fmla="*/ 167 h 5921"/>
                <a:gd name="T16" fmla="*/ 2065 w 2232"/>
                <a:gd name="T17" fmla="*/ 0 h 5921"/>
                <a:gd name="T18" fmla="*/ 1897 w 2232"/>
                <a:gd name="T19" fmla="*/ 5586 h 5921"/>
                <a:gd name="T20" fmla="*/ 336 w 2232"/>
                <a:gd name="T21" fmla="*/ 5586 h 5921"/>
                <a:gd name="T22" fmla="*/ 336 w 2232"/>
                <a:gd name="T23" fmla="*/ 335 h 5921"/>
                <a:gd name="T24" fmla="*/ 1897 w 2232"/>
                <a:gd name="T25" fmla="*/ 335 h 5921"/>
                <a:gd name="T26" fmla="*/ 1897 w 2232"/>
                <a:gd name="T27" fmla="*/ 5586 h 5921"/>
                <a:gd name="T28" fmla="*/ 1897 w 2232"/>
                <a:gd name="T29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32" h="5921">
                  <a:moveTo>
                    <a:pt x="2065" y="0"/>
                  </a:moveTo>
                  <a:lnTo>
                    <a:pt x="168" y="0"/>
                  </a:lnTo>
                  <a:cubicBezTo>
                    <a:pt x="76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6" y="5921"/>
                    <a:pt x="168" y="5921"/>
                  </a:cubicBezTo>
                  <a:lnTo>
                    <a:pt x="2065" y="5921"/>
                  </a:lnTo>
                  <a:cubicBezTo>
                    <a:pt x="2157" y="5921"/>
                    <a:pt x="2232" y="5846"/>
                    <a:pt x="2232" y="5753"/>
                  </a:cubicBezTo>
                  <a:lnTo>
                    <a:pt x="2232" y="167"/>
                  </a:lnTo>
                  <a:cubicBezTo>
                    <a:pt x="2232" y="75"/>
                    <a:pt x="2157" y="0"/>
                    <a:pt x="2065" y="0"/>
                  </a:cubicBezTo>
                  <a:close/>
                  <a:moveTo>
                    <a:pt x="1897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7" y="335"/>
                  </a:lnTo>
                  <a:lnTo>
                    <a:pt x="1897" y="5586"/>
                  </a:lnTo>
                  <a:close/>
                  <a:moveTo>
                    <a:pt x="1897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E5AB8FD-1D5D-4CDB-B579-C1DA74B6D85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053605" y="4960004"/>
              <a:ext cx="1293562" cy="1607116"/>
            </a:xfrm>
            <a:custGeom>
              <a:avLst/>
              <a:gdLst>
                <a:gd name="T0" fmla="*/ 4737 w 4781"/>
                <a:gd name="T1" fmla="*/ 2509 h 5921"/>
                <a:gd name="T2" fmla="*/ 2155 w 4781"/>
                <a:gd name="T3" fmla="*/ 0 h 5921"/>
                <a:gd name="T4" fmla="*/ 168 w 4781"/>
                <a:gd name="T5" fmla="*/ 0 h 5921"/>
                <a:gd name="T6" fmla="*/ 0 w 4781"/>
                <a:gd name="T7" fmla="*/ 168 h 5921"/>
                <a:gd name="T8" fmla="*/ 0 w 4781"/>
                <a:gd name="T9" fmla="*/ 5753 h 5921"/>
                <a:gd name="T10" fmla="*/ 168 w 4781"/>
                <a:gd name="T11" fmla="*/ 5921 h 5921"/>
                <a:gd name="T12" fmla="*/ 4563 w 4781"/>
                <a:gd name="T13" fmla="*/ 5921 h 5921"/>
                <a:gd name="T14" fmla="*/ 4695 w 4781"/>
                <a:gd name="T15" fmla="*/ 5651 h 5921"/>
                <a:gd name="T16" fmla="*/ 3789 w 4781"/>
                <a:gd name="T17" fmla="*/ 4485 h 5921"/>
                <a:gd name="T18" fmla="*/ 4737 w 4781"/>
                <a:gd name="T19" fmla="*/ 2509 h 5921"/>
                <a:gd name="T20" fmla="*/ 336 w 4781"/>
                <a:gd name="T21" fmla="*/ 4683 h 5921"/>
                <a:gd name="T22" fmla="*/ 336 w 4781"/>
                <a:gd name="T23" fmla="*/ 594 h 5921"/>
                <a:gd name="T24" fmla="*/ 3300 w 4781"/>
                <a:gd name="T25" fmla="*/ 4404 h 5921"/>
                <a:gd name="T26" fmla="*/ 2155 w 4781"/>
                <a:gd name="T27" fmla="*/ 4683 h 5921"/>
                <a:gd name="T28" fmla="*/ 336 w 4781"/>
                <a:gd name="T29" fmla="*/ 4683 h 5921"/>
                <a:gd name="T30" fmla="*/ 3583 w 4781"/>
                <a:gd name="T31" fmla="*/ 4221 h 5921"/>
                <a:gd name="T32" fmla="*/ 560 w 4781"/>
                <a:gd name="T33" fmla="*/ 335 h 5921"/>
                <a:gd name="T34" fmla="*/ 2155 w 4781"/>
                <a:gd name="T35" fmla="*/ 335 h 5921"/>
                <a:gd name="T36" fmla="*/ 4401 w 4781"/>
                <a:gd name="T37" fmla="*/ 2509 h 5921"/>
                <a:gd name="T38" fmla="*/ 3583 w 4781"/>
                <a:gd name="T39" fmla="*/ 4221 h 5921"/>
                <a:gd name="T40" fmla="*/ 4219 w 4781"/>
                <a:gd name="T41" fmla="*/ 5586 h 5921"/>
                <a:gd name="T42" fmla="*/ 336 w 4781"/>
                <a:gd name="T43" fmla="*/ 5586 h 5921"/>
                <a:gd name="T44" fmla="*/ 336 w 4781"/>
                <a:gd name="T45" fmla="*/ 5019 h 5921"/>
                <a:gd name="T46" fmla="*/ 2155 w 4781"/>
                <a:gd name="T47" fmla="*/ 5019 h 5921"/>
                <a:gd name="T48" fmla="*/ 3509 w 4781"/>
                <a:gd name="T49" fmla="*/ 4673 h 5921"/>
                <a:gd name="T50" fmla="*/ 4219 w 4781"/>
                <a:gd name="T51" fmla="*/ 5586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1" h="5921">
                  <a:moveTo>
                    <a:pt x="4737" y="2509"/>
                  </a:moveTo>
                  <a:cubicBezTo>
                    <a:pt x="4737" y="1078"/>
                    <a:pt x="3627" y="0"/>
                    <a:pt x="2155" y="0"/>
                  </a:cubicBezTo>
                  <a:lnTo>
                    <a:pt x="168" y="0"/>
                  </a:lnTo>
                  <a:cubicBezTo>
                    <a:pt x="75" y="0"/>
                    <a:pt x="0" y="75"/>
                    <a:pt x="0" y="168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4563" y="5921"/>
                  </a:lnTo>
                  <a:cubicBezTo>
                    <a:pt x="4703" y="5921"/>
                    <a:pt x="4781" y="5761"/>
                    <a:pt x="4695" y="5651"/>
                  </a:cubicBezTo>
                  <a:lnTo>
                    <a:pt x="3789" y="4485"/>
                  </a:lnTo>
                  <a:cubicBezTo>
                    <a:pt x="4392" y="4020"/>
                    <a:pt x="4737" y="3300"/>
                    <a:pt x="4737" y="2509"/>
                  </a:cubicBezTo>
                  <a:close/>
                  <a:moveTo>
                    <a:pt x="336" y="4683"/>
                  </a:moveTo>
                  <a:lnTo>
                    <a:pt x="336" y="594"/>
                  </a:lnTo>
                  <a:lnTo>
                    <a:pt x="3300" y="4404"/>
                  </a:lnTo>
                  <a:cubicBezTo>
                    <a:pt x="2961" y="4589"/>
                    <a:pt x="2576" y="4683"/>
                    <a:pt x="2155" y="4683"/>
                  </a:cubicBezTo>
                  <a:lnTo>
                    <a:pt x="336" y="4683"/>
                  </a:lnTo>
                  <a:close/>
                  <a:moveTo>
                    <a:pt x="3583" y="4221"/>
                  </a:moveTo>
                  <a:lnTo>
                    <a:pt x="560" y="335"/>
                  </a:lnTo>
                  <a:lnTo>
                    <a:pt x="2155" y="335"/>
                  </a:lnTo>
                  <a:cubicBezTo>
                    <a:pt x="3457" y="335"/>
                    <a:pt x="4401" y="1250"/>
                    <a:pt x="4401" y="2509"/>
                  </a:cubicBezTo>
                  <a:cubicBezTo>
                    <a:pt x="4401" y="3196"/>
                    <a:pt x="4103" y="3819"/>
                    <a:pt x="3583" y="4221"/>
                  </a:cubicBezTo>
                  <a:close/>
                  <a:moveTo>
                    <a:pt x="4219" y="5586"/>
                  </a:moveTo>
                  <a:lnTo>
                    <a:pt x="336" y="5586"/>
                  </a:lnTo>
                  <a:lnTo>
                    <a:pt x="336" y="5019"/>
                  </a:lnTo>
                  <a:lnTo>
                    <a:pt x="2155" y="5019"/>
                  </a:lnTo>
                  <a:cubicBezTo>
                    <a:pt x="2646" y="5019"/>
                    <a:pt x="3114" y="4899"/>
                    <a:pt x="3509" y="4673"/>
                  </a:cubicBezTo>
                  <a:lnTo>
                    <a:pt x="4219" y="55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369415D-670D-4ACE-B48D-8D53379F302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7530677" y="4960004"/>
              <a:ext cx="1717993" cy="1607116"/>
            </a:xfrm>
            <a:custGeom>
              <a:avLst/>
              <a:gdLst>
                <a:gd name="T0" fmla="*/ 6334 w 6352"/>
                <a:gd name="T1" fmla="*/ 5698 h 5921"/>
                <a:gd name="T2" fmla="*/ 4347 w 6352"/>
                <a:gd name="T3" fmla="*/ 111 h 5921"/>
                <a:gd name="T4" fmla="*/ 4189 w 6352"/>
                <a:gd name="T5" fmla="*/ 0 h 5921"/>
                <a:gd name="T6" fmla="*/ 2183 w 6352"/>
                <a:gd name="T7" fmla="*/ 0 h 5921"/>
                <a:gd name="T8" fmla="*/ 2025 w 6352"/>
                <a:gd name="T9" fmla="*/ 111 h 5921"/>
                <a:gd name="T10" fmla="*/ 38 w 6352"/>
                <a:gd name="T11" fmla="*/ 5698 h 5921"/>
                <a:gd name="T12" fmla="*/ 196 w 6352"/>
                <a:gd name="T13" fmla="*/ 5921 h 5921"/>
                <a:gd name="T14" fmla="*/ 2202 w 6352"/>
                <a:gd name="T15" fmla="*/ 5921 h 5921"/>
                <a:gd name="T16" fmla="*/ 2360 w 6352"/>
                <a:gd name="T17" fmla="*/ 5810 h 5921"/>
                <a:gd name="T18" fmla="*/ 3186 w 6352"/>
                <a:gd name="T19" fmla="*/ 3488 h 5921"/>
                <a:gd name="T20" fmla="*/ 4011 w 6352"/>
                <a:gd name="T21" fmla="*/ 5810 h 5921"/>
                <a:gd name="T22" fmla="*/ 4169 w 6352"/>
                <a:gd name="T23" fmla="*/ 5921 h 5921"/>
                <a:gd name="T24" fmla="*/ 6176 w 6352"/>
                <a:gd name="T25" fmla="*/ 5921 h 5921"/>
                <a:gd name="T26" fmla="*/ 6313 w 6352"/>
                <a:gd name="T27" fmla="*/ 5851 h 5921"/>
                <a:gd name="T28" fmla="*/ 6334 w 6352"/>
                <a:gd name="T29" fmla="*/ 5698 h 5921"/>
                <a:gd name="T30" fmla="*/ 434 w 6352"/>
                <a:gd name="T31" fmla="*/ 5586 h 5921"/>
                <a:gd name="T32" fmla="*/ 2183 w 6352"/>
                <a:gd name="T33" fmla="*/ 668 h 5921"/>
                <a:gd name="T34" fmla="*/ 3008 w 6352"/>
                <a:gd name="T35" fmla="*/ 2987 h 5921"/>
                <a:gd name="T36" fmla="*/ 2084 w 6352"/>
                <a:gd name="T37" fmla="*/ 5586 h 5921"/>
                <a:gd name="T38" fmla="*/ 434 w 6352"/>
                <a:gd name="T39" fmla="*/ 5586 h 5921"/>
                <a:gd name="T40" fmla="*/ 5937 w 6352"/>
                <a:gd name="T41" fmla="*/ 5586 h 5921"/>
                <a:gd name="T42" fmla="*/ 4288 w 6352"/>
                <a:gd name="T43" fmla="*/ 5586 h 5921"/>
                <a:gd name="T44" fmla="*/ 3364 w 6352"/>
                <a:gd name="T45" fmla="*/ 2987 h 5921"/>
                <a:gd name="T46" fmla="*/ 4189 w 6352"/>
                <a:gd name="T47" fmla="*/ 668 h 5921"/>
                <a:gd name="T48" fmla="*/ 5937 w 6352"/>
                <a:gd name="T49" fmla="*/ 5586 h 5921"/>
                <a:gd name="T50" fmla="*/ 3951 w 6352"/>
                <a:gd name="T51" fmla="*/ 335 h 5921"/>
                <a:gd name="T52" fmla="*/ 3186 w 6352"/>
                <a:gd name="T53" fmla="*/ 2486 h 5921"/>
                <a:gd name="T54" fmla="*/ 2421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6334" y="5698"/>
                  </a:moveTo>
                  <a:lnTo>
                    <a:pt x="4347" y="111"/>
                  </a:lnTo>
                  <a:cubicBezTo>
                    <a:pt x="4323" y="44"/>
                    <a:pt x="4260" y="0"/>
                    <a:pt x="4189" y="0"/>
                  </a:cubicBezTo>
                  <a:lnTo>
                    <a:pt x="2183" y="0"/>
                  </a:lnTo>
                  <a:cubicBezTo>
                    <a:pt x="2112" y="0"/>
                    <a:pt x="2049" y="44"/>
                    <a:pt x="2025" y="111"/>
                  </a:cubicBezTo>
                  <a:lnTo>
                    <a:pt x="38" y="5698"/>
                  </a:lnTo>
                  <a:cubicBezTo>
                    <a:pt x="0" y="5807"/>
                    <a:pt x="80" y="5921"/>
                    <a:pt x="196" y="5921"/>
                  </a:cubicBezTo>
                  <a:lnTo>
                    <a:pt x="2202" y="5921"/>
                  </a:lnTo>
                  <a:cubicBezTo>
                    <a:pt x="2273" y="5921"/>
                    <a:pt x="2337" y="5877"/>
                    <a:pt x="2360" y="5810"/>
                  </a:cubicBezTo>
                  <a:lnTo>
                    <a:pt x="3186" y="3488"/>
                  </a:lnTo>
                  <a:lnTo>
                    <a:pt x="4011" y="5810"/>
                  </a:lnTo>
                  <a:cubicBezTo>
                    <a:pt x="4035" y="5877"/>
                    <a:pt x="4098" y="5921"/>
                    <a:pt x="4169" y="5921"/>
                  </a:cubicBezTo>
                  <a:lnTo>
                    <a:pt x="6176" y="5921"/>
                  </a:lnTo>
                  <a:cubicBezTo>
                    <a:pt x="6230" y="5921"/>
                    <a:pt x="6281" y="5895"/>
                    <a:pt x="6313" y="5851"/>
                  </a:cubicBezTo>
                  <a:cubicBezTo>
                    <a:pt x="6344" y="5806"/>
                    <a:pt x="6352" y="5749"/>
                    <a:pt x="6334" y="5698"/>
                  </a:cubicBezTo>
                  <a:close/>
                  <a:moveTo>
                    <a:pt x="434" y="5586"/>
                  </a:moveTo>
                  <a:lnTo>
                    <a:pt x="2183" y="668"/>
                  </a:lnTo>
                  <a:lnTo>
                    <a:pt x="3008" y="2987"/>
                  </a:lnTo>
                  <a:lnTo>
                    <a:pt x="2084" y="5586"/>
                  </a:lnTo>
                  <a:lnTo>
                    <a:pt x="434" y="5586"/>
                  </a:lnTo>
                  <a:close/>
                  <a:moveTo>
                    <a:pt x="5937" y="5586"/>
                  </a:moveTo>
                  <a:lnTo>
                    <a:pt x="4288" y="5586"/>
                  </a:lnTo>
                  <a:lnTo>
                    <a:pt x="3364" y="2987"/>
                  </a:lnTo>
                  <a:lnTo>
                    <a:pt x="4189" y="668"/>
                  </a:lnTo>
                  <a:lnTo>
                    <a:pt x="5937" y="5586"/>
                  </a:lnTo>
                  <a:close/>
                  <a:moveTo>
                    <a:pt x="3951" y="335"/>
                  </a:moveTo>
                  <a:lnTo>
                    <a:pt x="3186" y="2486"/>
                  </a:lnTo>
                  <a:lnTo>
                    <a:pt x="2421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EE3BE71-A984-4D4E-910E-89086FDCA7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450890" y="4960004"/>
              <a:ext cx="1717993" cy="1607116"/>
            </a:xfrm>
            <a:custGeom>
              <a:avLst/>
              <a:gdLst>
                <a:gd name="T0" fmla="*/ 4347 w 6352"/>
                <a:gd name="T1" fmla="*/ 111 h 5921"/>
                <a:gd name="T2" fmla="*/ 4189 w 6352"/>
                <a:gd name="T3" fmla="*/ 0 h 5921"/>
                <a:gd name="T4" fmla="*/ 2184 w 6352"/>
                <a:gd name="T5" fmla="*/ 0 h 5921"/>
                <a:gd name="T6" fmla="*/ 2026 w 6352"/>
                <a:gd name="T7" fmla="*/ 111 h 5921"/>
                <a:gd name="T8" fmla="*/ 39 w 6352"/>
                <a:gd name="T9" fmla="*/ 5698 h 5921"/>
                <a:gd name="T10" fmla="*/ 197 w 6352"/>
                <a:gd name="T11" fmla="*/ 5921 h 5921"/>
                <a:gd name="T12" fmla="*/ 2203 w 6352"/>
                <a:gd name="T13" fmla="*/ 5921 h 5921"/>
                <a:gd name="T14" fmla="*/ 2361 w 6352"/>
                <a:gd name="T15" fmla="*/ 5810 h 5921"/>
                <a:gd name="T16" fmla="*/ 3187 w 6352"/>
                <a:gd name="T17" fmla="*/ 3488 h 5921"/>
                <a:gd name="T18" fmla="*/ 4012 w 6352"/>
                <a:gd name="T19" fmla="*/ 5810 h 5921"/>
                <a:gd name="T20" fmla="*/ 4170 w 6352"/>
                <a:gd name="T21" fmla="*/ 5921 h 5921"/>
                <a:gd name="T22" fmla="*/ 6177 w 6352"/>
                <a:gd name="T23" fmla="*/ 5921 h 5921"/>
                <a:gd name="T24" fmla="*/ 6313 w 6352"/>
                <a:gd name="T25" fmla="*/ 5851 h 5921"/>
                <a:gd name="T26" fmla="*/ 6334 w 6352"/>
                <a:gd name="T27" fmla="*/ 5698 h 5921"/>
                <a:gd name="T28" fmla="*/ 4347 w 6352"/>
                <a:gd name="T29" fmla="*/ 111 h 5921"/>
                <a:gd name="T30" fmla="*/ 3008 w 6352"/>
                <a:gd name="T31" fmla="*/ 2987 h 5921"/>
                <a:gd name="T32" fmla="*/ 2084 w 6352"/>
                <a:gd name="T33" fmla="*/ 5586 h 5921"/>
                <a:gd name="T34" fmla="*/ 435 w 6352"/>
                <a:gd name="T35" fmla="*/ 5586 h 5921"/>
                <a:gd name="T36" fmla="*/ 2184 w 6352"/>
                <a:gd name="T37" fmla="*/ 668 h 5921"/>
                <a:gd name="T38" fmla="*/ 3008 w 6352"/>
                <a:gd name="T39" fmla="*/ 2987 h 5921"/>
                <a:gd name="T40" fmla="*/ 4289 w 6352"/>
                <a:gd name="T41" fmla="*/ 5586 h 5921"/>
                <a:gd name="T42" fmla="*/ 3365 w 6352"/>
                <a:gd name="T43" fmla="*/ 2987 h 5921"/>
                <a:gd name="T44" fmla="*/ 4189 w 6352"/>
                <a:gd name="T45" fmla="*/ 668 h 5921"/>
                <a:gd name="T46" fmla="*/ 5938 w 6352"/>
                <a:gd name="T47" fmla="*/ 5586 h 5921"/>
                <a:gd name="T48" fmla="*/ 4289 w 6352"/>
                <a:gd name="T49" fmla="*/ 5586 h 5921"/>
                <a:gd name="T50" fmla="*/ 3951 w 6352"/>
                <a:gd name="T51" fmla="*/ 335 h 5921"/>
                <a:gd name="T52" fmla="*/ 3187 w 6352"/>
                <a:gd name="T53" fmla="*/ 2486 h 5921"/>
                <a:gd name="T54" fmla="*/ 2422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4347" y="111"/>
                  </a:moveTo>
                  <a:cubicBezTo>
                    <a:pt x="4324" y="44"/>
                    <a:pt x="4260" y="0"/>
                    <a:pt x="4189" y="0"/>
                  </a:cubicBezTo>
                  <a:lnTo>
                    <a:pt x="2184" y="0"/>
                  </a:lnTo>
                  <a:cubicBezTo>
                    <a:pt x="2113" y="0"/>
                    <a:pt x="2049" y="44"/>
                    <a:pt x="2026" y="111"/>
                  </a:cubicBezTo>
                  <a:lnTo>
                    <a:pt x="39" y="5698"/>
                  </a:lnTo>
                  <a:cubicBezTo>
                    <a:pt x="0" y="5807"/>
                    <a:pt x="81" y="5921"/>
                    <a:pt x="197" y="5921"/>
                  </a:cubicBezTo>
                  <a:lnTo>
                    <a:pt x="2203" y="5921"/>
                  </a:lnTo>
                  <a:cubicBezTo>
                    <a:pt x="2274" y="5921"/>
                    <a:pt x="2337" y="5877"/>
                    <a:pt x="2361" y="5810"/>
                  </a:cubicBezTo>
                  <a:lnTo>
                    <a:pt x="3187" y="3488"/>
                  </a:lnTo>
                  <a:lnTo>
                    <a:pt x="4012" y="5810"/>
                  </a:lnTo>
                  <a:cubicBezTo>
                    <a:pt x="4036" y="5877"/>
                    <a:pt x="4099" y="5921"/>
                    <a:pt x="4170" y="5921"/>
                  </a:cubicBezTo>
                  <a:lnTo>
                    <a:pt x="6177" y="5921"/>
                  </a:lnTo>
                  <a:cubicBezTo>
                    <a:pt x="6231" y="5921"/>
                    <a:pt x="6282" y="5895"/>
                    <a:pt x="6313" y="5851"/>
                  </a:cubicBezTo>
                  <a:cubicBezTo>
                    <a:pt x="6345" y="5806"/>
                    <a:pt x="6352" y="5749"/>
                    <a:pt x="6334" y="5698"/>
                  </a:cubicBezTo>
                  <a:lnTo>
                    <a:pt x="4347" y="111"/>
                  </a:lnTo>
                  <a:close/>
                  <a:moveTo>
                    <a:pt x="3008" y="2987"/>
                  </a:moveTo>
                  <a:lnTo>
                    <a:pt x="2084" y="5586"/>
                  </a:lnTo>
                  <a:lnTo>
                    <a:pt x="435" y="5586"/>
                  </a:lnTo>
                  <a:lnTo>
                    <a:pt x="2184" y="668"/>
                  </a:lnTo>
                  <a:lnTo>
                    <a:pt x="3008" y="2987"/>
                  </a:lnTo>
                  <a:close/>
                  <a:moveTo>
                    <a:pt x="4289" y="5586"/>
                  </a:moveTo>
                  <a:lnTo>
                    <a:pt x="3365" y="2987"/>
                  </a:lnTo>
                  <a:lnTo>
                    <a:pt x="4189" y="668"/>
                  </a:lnTo>
                  <a:lnTo>
                    <a:pt x="5938" y="5586"/>
                  </a:lnTo>
                  <a:lnTo>
                    <a:pt x="4289" y="5586"/>
                  </a:lnTo>
                  <a:close/>
                  <a:moveTo>
                    <a:pt x="3951" y="335"/>
                  </a:moveTo>
                  <a:lnTo>
                    <a:pt x="3187" y="2486"/>
                  </a:lnTo>
                  <a:lnTo>
                    <a:pt x="2422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AB80BBAF-D4AA-4441-B1BC-7DDA1D61F0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70040" y="4930199"/>
              <a:ext cx="1651229" cy="1655998"/>
            </a:xfrm>
            <a:custGeom>
              <a:avLst/>
              <a:gdLst>
                <a:gd name="T0" fmla="*/ 5938 w 6106"/>
                <a:gd name="T1" fmla="*/ 2902 h 6100"/>
                <a:gd name="T2" fmla="*/ 3076 w 6106"/>
                <a:gd name="T3" fmla="*/ 2902 h 6100"/>
                <a:gd name="T4" fmla="*/ 2909 w 6106"/>
                <a:gd name="T5" fmla="*/ 3069 h 6100"/>
                <a:gd name="T6" fmla="*/ 2909 w 6106"/>
                <a:gd name="T7" fmla="*/ 3783 h 6100"/>
                <a:gd name="T8" fmla="*/ 2353 w 6106"/>
                <a:gd name="T9" fmla="*/ 2959 h 6100"/>
                <a:gd name="T10" fmla="*/ 2908 w 6106"/>
                <a:gd name="T11" fmla="*/ 2358 h 6100"/>
                <a:gd name="T12" fmla="*/ 3595 w 6106"/>
                <a:gd name="T13" fmla="*/ 2553 h 6100"/>
                <a:gd name="T14" fmla="*/ 3715 w 6106"/>
                <a:gd name="T15" fmla="*/ 2601 h 6100"/>
                <a:gd name="T16" fmla="*/ 3834 w 6106"/>
                <a:gd name="T17" fmla="*/ 2553 h 6100"/>
                <a:gd name="T18" fmla="*/ 5219 w 6106"/>
                <a:gd name="T19" fmla="*/ 1168 h 6100"/>
                <a:gd name="T20" fmla="*/ 5219 w 6106"/>
                <a:gd name="T21" fmla="*/ 931 h 6100"/>
                <a:gd name="T22" fmla="*/ 2905 w 6106"/>
                <a:gd name="T23" fmla="*/ 48 h 6100"/>
                <a:gd name="T24" fmla="*/ 942 w 6106"/>
                <a:gd name="T25" fmla="*/ 914 h 6100"/>
                <a:gd name="T26" fmla="*/ 56 w 6106"/>
                <a:gd name="T27" fmla="*/ 2868 h 6100"/>
                <a:gd name="T28" fmla="*/ 868 w 6106"/>
                <a:gd name="T29" fmla="*/ 5140 h 6100"/>
                <a:gd name="T30" fmla="*/ 3077 w 6106"/>
                <a:gd name="T31" fmla="*/ 6100 h 6100"/>
                <a:gd name="T32" fmla="*/ 6106 w 6106"/>
                <a:gd name="T33" fmla="*/ 3071 h 6100"/>
                <a:gd name="T34" fmla="*/ 5938 w 6106"/>
                <a:gd name="T35" fmla="*/ 2902 h 6100"/>
                <a:gd name="T36" fmla="*/ 3246 w 6106"/>
                <a:gd name="T37" fmla="*/ 5757 h 6100"/>
                <a:gd name="T38" fmla="*/ 3246 w 6106"/>
                <a:gd name="T39" fmla="*/ 3239 h 6100"/>
                <a:gd name="T40" fmla="*/ 5763 w 6106"/>
                <a:gd name="T41" fmla="*/ 3239 h 6100"/>
                <a:gd name="T42" fmla="*/ 4976 w 6106"/>
                <a:gd name="T43" fmla="*/ 4969 h 6100"/>
                <a:gd name="T44" fmla="*/ 3246 w 6106"/>
                <a:gd name="T45" fmla="*/ 5757 h 6100"/>
                <a:gd name="T46" fmla="*/ 2007 w 6106"/>
                <a:gd name="T47" fmla="*/ 3071 h 6100"/>
                <a:gd name="T48" fmla="*/ 2909 w 6106"/>
                <a:gd name="T49" fmla="*/ 4128 h 6100"/>
                <a:gd name="T50" fmla="*/ 2909 w 6106"/>
                <a:gd name="T51" fmla="*/ 5757 h 6100"/>
                <a:gd name="T52" fmla="*/ 1119 w 6106"/>
                <a:gd name="T53" fmla="*/ 4919 h 6100"/>
                <a:gd name="T54" fmla="*/ 387 w 6106"/>
                <a:gd name="T55" fmla="*/ 3071 h 6100"/>
                <a:gd name="T56" fmla="*/ 3077 w 6106"/>
                <a:gd name="T57" fmla="*/ 381 h 6100"/>
                <a:gd name="T58" fmla="*/ 4857 w 6106"/>
                <a:gd name="T59" fmla="*/ 1053 h 6100"/>
                <a:gd name="T60" fmla="*/ 3705 w 6106"/>
                <a:gd name="T61" fmla="*/ 2205 h 6100"/>
                <a:gd name="T62" fmla="*/ 3077 w 6106"/>
                <a:gd name="T63" fmla="*/ 2001 h 6100"/>
                <a:gd name="T64" fmla="*/ 2007 w 6106"/>
                <a:gd name="T65" fmla="*/ 307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06" h="6100">
                  <a:moveTo>
                    <a:pt x="5938" y="2902"/>
                  </a:moveTo>
                  <a:lnTo>
                    <a:pt x="3076" y="2902"/>
                  </a:lnTo>
                  <a:cubicBezTo>
                    <a:pt x="2984" y="2902"/>
                    <a:pt x="2909" y="2977"/>
                    <a:pt x="2909" y="3069"/>
                  </a:cubicBezTo>
                  <a:lnTo>
                    <a:pt x="2909" y="3783"/>
                  </a:lnTo>
                  <a:cubicBezTo>
                    <a:pt x="2536" y="3696"/>
                    <a:pt x="2296" y="3347"/>
                    <a:pt x="2353" y="2959"/>
                  </a:cubicBezTo>
                  <a:cubicBezTo>
                    <a:pt x="2396" y="2666"/>
                    <a:pt x="2620" y="2423"/>
                    <a:pt x="2908" y="2358"/>
                  </a:cubicBezTo>
                  <a:cubicBezTo>
                    <a:pt x="3162" y="2301"/>
                    <a:pt x="3417" y="2375"/>
                    <a:pt x="3595" y="2553"/>
                  </a:cubicBezTo>
                  <a:cubicBezTo>
                    <a:pt x="3626" y="2584"/>
                    <a:pt x="3669" y="2601"/>
                    <a:pt x="3715" y="2601"/>
                  </a:cubicBezTo>
                  <a:cubicBezTo>
                    <a:pt x="3760" y="2601"/>
                    <a:pt x="3804" y="2584"/>
                    <a:pt x="3834" y="2553"/>
                  </a:cubicBezTo>
                  <a:lnTo>
                    <a:pt x="5219" y="1168"/>
                  </a:lnTo>
                  <a:cubicBezTo>
                    <a:pt x="5284" y="1103"/>
                    <a:pt x="5284" y="996"/>
                    <a:pt x="5219" y="931"/>
                  </a:cubicBezTo>
                  <a:cubicBezTo>
                    <a:pt x="4602" y="313"/>
                    <a:pt x="3780" y="0"/>
                    <a:pt x="2905" y="48"/>
                  </a:cubicBezTo>
                  <a:cubicBezTo>
                    <a:pt x="2162" y="89"/>
                    <a:pt x="1464" y="396"/>
                    <a:pt x="942" y="914"/>
                  </a:cubicBezTo>
                  <a:cubicBezTo>
                    <a:pt x="419" y="1431"/>
                    <a:pt x="105" y="2125"/>
                    <a:pt x="56" y="2868"/>
                  </a:cubicBezTo>
                  <a:cubicBezTo>
                    <a:pt x="0" y="3715"/>
                    <a:pt x="289" y="4522"/>
                    <a:pt x="868" y="5140"/>
                  </a:cubicBezTo>
                  <a:cubicBezTo>
                    <a:pt x="1439" y="5750"/>
                    <a:pt x="2244" y="6100"/>
                    <a:pt x="3077" y="6100"/>
                  </a:cubicBezTo>
                  <a:cubicBezTo>
                    <a:pt x="4747" y="6100"/>
                    <a:pt x="6106" y="4741"/>
                    <a:pt x="6106" y="3071"/>
                  </a:cubicBezTo>
                  <a:cubicBezTo>
                    <a:pt x="6106" y="2978"/>
                    <a:pt x="6031" y="2902"/>
                    <a:pt x="5938" y="2902"/>
                  </a:cubicBezTo>
                  <a:close/>
                  <a:moveTo>
                    <a:pt x="3246" y="5757"/>
                  </a:moveTo>
                  <a:lnTo>
                    <a:pt x="3246" y="3239"/>
                  </a:lnTo>
                  <a:lnTo>
                    <a:pt x="5763" y="3239"/>
                  </a:lnTo>
                  <a:cubicBezTo>
                    <a:pt x="5723" y="3888"/>
                    <a:pt x="5443" y="4502"/>
                    <a:pt x="4976" y="4969"/>
                  </a:cubicBezTo>
                  <a:cubicBezTo>
                    <a:pt x="4509" y="5437"/>
                    <a:pt x="3895" y="5716"/>
                    <a:pt x="3246" y="5757"/>
                  </a:cubicBezTo>
                  <a:close/>
                  <a:moveTo>
                    <a:pt x="2007" y="3071"/>
                  </a:moveTo>
                  <a:cubicBezTo>
                    <a:pt x="2007" y="3593"/>
                    <a:pt x="2394" y="4047"/>
                    <a:pt x="2909" y="4128"/>
                  </a:cubicBezTo>
                  <a:lnTo>
                    <a:pt x="2909" y="5757"/>
                  </a:lnTo>
                  <a:cubicBezTo>
                    <a:pt x="2224" y="5714"/>
                    <a:pt x="1588" y="5417"/>
                    <a:pt x="1119" y="4919"/>
                  </a:cubicBezTo>
                  <a:cubicBezTo>
                    <a:pt x="647" y="4419"/>
                    <a:pt x="387" y="3763"/>
                    <a:pt x="387" y="3071"/>
                  </a:cubicBezTo>
                  <a:cubicBezTo>
                    <a:pt x="387" y="1588"/>
                    <a:pt x="1594" y="381"/>
                    <a:pt x="3077" y="381"/>
                  </a:cubicBezTo>
                  <a:cubicBezTo>
                    <a:pt x="3734" y="381"/>
                    <a:pt x="4366" y="620"/>
                    <a:pt x="4857" y="1053"/>
                  </a:cubicBezTo>
                  <a:lnTo>
                    <a:pt x="3705" y="2205"/>
                  </a:lnTo>
                  <a:cubicBezTo>
                    <a:pt x="3523" y="2072"/>
                    <a:pt x="3306" y="2001"/>
                    <a:pt x="3077" y="2001"/>
                  </a:cubicBezTo>
                  <a:cubicBezTo>
                    <a:pt x="2487" y="2001"/>
                    <a:pt x="2007" y="2481"/>
                    <a:pt x="2007" y="30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</p:grpSp>
      <p:pic>
        <p:nvPicPr>
          <p:cNvPr id="5" name="Kuva 4">
            <a:extLst>
              <a:ext uri="{FF2B5EF4-FFF2-40B4-BE49-F238E27FC236}">
                <a16:creationId xmlns:a16="http://schemas.microsoft.com/office/drawing/2014/main" id="{7D885222-13C8-4FF6-87A5-D91ED231D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79AE59C4-E73D-4102-B4B3-058024D4E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1278A23C-670B-4F28-8D41-E51862CE8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16276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8901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sininen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88AB71-BA41-4A48-9737-987662F08B91}"/>
              </a:ext>
            </a:extLst>
          </p:cNvPr>
          <p:cNvGrpSpPr/>
          <p:nvPr userDrawn="1"/>
        </p:nvGrpSpPr>
        <p:grpSpPr>
          <a:xfrm>
            <a:off x="306616" y="5327279"/>
            <a:ext cx="6825704" cy="1258917"/>
            <a:chOff x="270040" y="4930199"/>
            <a:chExt cx="8978630" cy="165599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CAA94AF-D48B-45E3-A682-37DDA4721DA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290490" y="4960004"/>
              <a:ext cx="1359134" cy="1607116"/>
            </a:xfrm>
            <a:custGeom>
              <a:avLst/>
              <a:gdLst>
                <a:gd name="T0" fmla="*/ 2064 w 5025"/>
                <a:gd name="T1" fmla="*/ 0 h 5921"/>
                <a:gd name="T2" fmla="*/ 168 w 5025"/>
                <a:gd name="T3" fmla="*/ 0 h 5921"/>
                <a:gd name="T4" fmla="*/ 0 w 5025"/>
                <a:gd name="T5" fmla="*/ 167 h 5921"/>
                <a:gd name="T6" fmla="*/ 0 w 5025"/>
                <a:gd name="T7" fmla="*/ 5753 h 5921"/>
                <a:gd name="T8" fmla="*/ 168 w 5025"/>
                <a:gd name="T9" fmla="*/ 5921 h 5921"/>
                <a:gd name="T10" fmla="*/ 2064 w 5025"/>
                <a:gd name="T11" fmla="*/ 5921 h 5921"/>
                <a:gd name="T12" fmla="*/ 5025 w 5025"/>
                <a:gd name="T13" fmla="*/ 2960 h 5921"/>
                <a:gd name="T14" fmla="*/ 2064 w 5025"/>
                <a:gd name="T15" fmla="*/ 0 h 5921"/>
                <a:gd name="T16" fmla="*/ 2232 w 5025"/>
                <a:gd name="T17" fmla="*/ 3654 h 5921"/>
                <a:gd name="T18" fmla="*/ 2232 w 5025"/>
                <a:gd name="T19" fmla="*/ 2266 h 5921"/>
                <a:gd name="T20" fmla="*/ 2779 w 5025"/>
                <a:gd name="T21" fmla="*/ 2960 h 5921"/>
                <a:gd name="T22" fmla="*/ 2232 w 5025"/>
                <a:gd name="T23" fmla="*/ 3654 h 5921"/>
                <a:gd name="T24" fmla="*/ 2232 w 5025"/>
                <a:gd name="T25" fmla="*/ 5580 h 5921"/>
                <a:gd name="T26" fmla="*/ 2232 w 5025"/>
                <a:gd name="T27" fmla="*/ 3998 h 5921"/>
                <a:gd name="T28" fmla="*/ 3115 w 5025"/>
                <a:gd name="T29" fmla="*/ 2960 h 5921"/>
                <a:gd name="T30" fmla="*/ 2232 w 5025"/>
                <a:gd name="T31" fmla="*/ 1923 h 5921"/>
                <a:gd name="T32" fmla="*/ 2232 w 5025"/>
                <a:gd name="T33" fmla="*/ 341 h 5921"/>
                <a:gd name="T34" fmla="*/ 3976 w 5025"/>
                <a:gd name="T35" fmla="*/ 1159 h 5921"/>
                <a:gd name="T36" fmla="*/ 4689 w 5025"/>
                <a:gd name="T37" fmla="*/ 2960 h 5921"/>
                <a:gd name="T38" fmla="*/ 3976 w 5025"/>
                <a:gd name="T39" fmla="*/ 4762 h 5921"/>
                <a:gd name="T40" fmla="*/ 2232 w 5025"/>
                <a:gd name="T41" fmla="*/ 5580 h 5921"/>
                <a:gd name="T42" fmla="*/ 1896 w 5025"/>
                <a:gd name="T43" fmla="*/ 5586 h 5921"/>
                <a:gd name="T44" fmla="*/ 336 w 5025"/>
                <a:gd name="T45" fmla="*/ 5586 h 5921"/>
                <a:gd name="T46" fmla="*/ 336 w 5025"/>
                <a:gd name="T47" fmla="*/ 335 h 5921"/>
                <a:gd name="T48" fmla="*/ 1896 w 5025"/>
                <a:gd name="T49" fmla="*/ 335 h 5921"/>
                <a:gd name="T50" fmla="*/ 1896 w 5025"/>
                <a:gd name="T51" fmla="*/ 5586 h 5921"/>
                <a:gd name="T52" fmla="*/ 1896 w 5025"/>
                <a:gd name="T53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25" h="5921">
                  <a:moveTo>
                    <a:pt x="2064" y="0"/>
                  </a:moveTo>
                  <a:lnTo>
                    <a:pt x="168" y="0"/>
                  </a:lnTo>
                  <a:cubicBezTo>
                    <a:pt x="75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2064" y="5921"/>
                  </a:lnTo>
                  <a:cubicBezTo>
                    <a:pt x="3697" y="5921"/>
                    <a:pt x="5025" y="4593"/>
                    <a:pt x="5025" y="2960"/>
                  </a:cubicBezTo>
                  <a:cubicBezTo>
                    <a:pt x="5025" y="1328"/>
                    <a:pt x="3697" y="0"/>
                    <a:pt x="2064" y="0"/>
                  </a:cubicBezTo>
                  <a:close/>
                  <a:moveTo>
                    <a:pt x="2232" y="3654"/>
                  </a:moveTo>
                  <a:lnTo>
                    <a:pt x="2232" y="2266"/>
                  </a:lnTo>
                  <a:cubicBezTo>
                    <a:pt x="2554" y="2344"/>
                    <a:pt x="2779" y="2628"/>
                    <a:pt x="2779" y="2960"/>
                  </a:cubicBezTo>
                  <a:cubicBezTo>
                    <a:pt x="2779" y="3293"/>
                    <a:pt x="2554" y="3577"/>
                    <a:pt x="2232" y="3654"/>
                  </a:cubicBezTo>
                  <a:close/>
                  <a:moveTo>
                    <a:pt x="2232" y="5580"/>
                  </a:moveTo>
                  <a:lnTo>
                    <a:pt x="2232" y="3998"/>
                  </a:lnTo>
                  <a:cubicBezTo>
                    <a:pt x="2736" y="3916"/>
                    <a:pt x="3115" y="3472"/>
                    <a:pt x="3115" y="2960"/>
                  </a:cubicBezTo>
                  <a:cubicBezTo>
                    <a:pt x="3115" y="2449"/>
                    <a:pt x="2736" y="2004"/>
                    <a:pt x="2232" y="1923"/>
                  </a:cubicBezTo>
                  <a:lnTo>
                    <a:pt x="2232" y="341"/>
                  </a:lnTo>
                  <a:cubicBezTo>
                    <a:pt x="2899" y="383"/>
                    <a:pt x="3518" y="673"/>
                    <a:pt x="3976" y="1159"/>
                  </a:cubicBezTo>
                  <a:cubicBezTo>
                    <a:pt x="4436" y="1647"/>
                    <a:pt x="4689" y="2287"/>
                    <a:pt x="4689" y="2960"/>
                  </a:cubicBezTo>
                  <a:cubicBezTo>
                    <a:pt x="4689" y="3634"/>
                    <a:pt x="4436" y="4274"/>
                    <a:pt x="3976" y="4762"/>
                  </a:cubicBezTo>
                  <a:cubicBezTo>
                    <a:pt x="3518" y="5248"/>
                    <a:pt x="2899" y="5538"/>
                    <a:pt x="2232" y="5580"/>
                  </a:cubicBezTo>
                  <a:close/>
                  <a:moveTo>
                    <a:pt x="1896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6" y="335"/>
                  </a:lnTo>
                  <a:lnTo>
                    <a:pt x="1896" y="5586"/>
                  </a:lnTo>
                  <a:close/>
                  <a:moveTo>
                    <a:pt x="1896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E5E473-D1DE-425E-9530-3E86FC86BF0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6811767" y="4960004"/>
              <a:ext cx="603265" cy="1607116"/>
            </a:xfrm>
            <a:custGeom>
              <a:avLst/>
              <a:gdLst>
                <a:gd name="T0" fmla="*/ 2065 w 2232"/>
                <a:gd name="T1" fmla="*/ 0 h 5921"/>
                <a:gd name="T2" fmla="*/ 168 w 2232"/>
                <a:gd name="T3" fmla="*/ 0 h 5921"/>
                <a:gd name="T4" fmla="*/ 0 w 2232"/>
                <a:gd name="T5" fmla="*/ 167 h 5921"/>
                <a:gd name="T6" fmla="*/ 0 w 2232"/>
                <a:gd name="T7" fmla="*/ 5753 h 5921"/>
                <a:gd name="T8" fmla="*/ 168 w 2232"/>
                <a:gd name="T9" fmla="*/ 5921 h 5921"/>
                <a:gd name="T10" fmla="*/ 2065 w 2232"/>
                <a:gd name="T11" fmla="*/ 5921 h 5921"/>
                <a:gd name="T12" fmla="*/ 2232 w 2232"/>
                <a:gd name="T13" fmla="*/ 5753 h 5921"/>
                <a:gd name="T14" fmla="*/ 2232 w 2232"/>
                <a:gd name="T15" fmla="*/ 167 h 5921"/>
                <a:gd name="T16" fmla="*/ 2065 w 2232"/>
                <a:gd name="T17" fmla="*/ 0 h 5921"/>
                <a:gd name="T18" fmla="*/ 1897 w 2232"/>
                <a:gd name="T19" fmla="*/ 5586 h 5921"/>
                <a:gd name="T20" fmla="*/ 336 w 2232"/>
                <a:gd name="T21" fmla="*/ 5586 h 5921"/>
                <a:gd name="T22" fmla="*/ 336 w 2232"/>
                <a:gd name="T23" fmla="*/ 335 h 5921"/>
                <a:gd name="T24" fmla="*/ 1897 w 2232"/>
                <a:gd name="T25" fmla="*/ 335 h 5921"/>
                <a:gd name="T26" fmla="*/ 1897 w 2232"/>
                <a:gd name="T27" fmla="*/ 5586 h 5921"/>
                <a:gd name="T28" fmla="*/ 1897 w 2232"/>
                <a:gd name="T29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32" h="5921">
                  <a:moveTo>
                    <a:pt x="2065" y="0"/>
                  </a:moveTo>
                  <a:lnTo>
                    <a:pt x="168" y="0"/>
                  </a:lnTo>
                  <a:cubicBezTo>
                    <a:pt x="76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6" y="5921"/>
                    <a:pt x="168" y="5921"/>
                  </a:cubicBezTo>
                  <a:lnTo>
                    <a:pt x="2065" y="5921"/>
                  </a:lnTo>
                  <a:cubicBezTo>
                    <a:pt x="2157" y="5921"/>
                    <a:pt x="2232" y="5846"/>
                    <a:pt x="2232" y="5753"/>
                  </a:cubicBezTo>
                  <a:lnTo>
                    <a:pt x="2232" y="167"/>
                  </a:lnTo>
                  <a:cubicBezTo>
                    <a:pt x="2232" y="75"/>
                    <a:pt x="2157" y="0"/>
                    <a:pt x="2065" y="0"/>
                  </a:cubicBezTo>
                  <a:close/>
                  <a:moveTo>
                    <a:pt x="1897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7" y="335"/>
                  </a:lnTo>
                  <a:lnTo>
                    <a:pt x="1897" y="5586"/>
                  </a:lnTo>
                  <a:close/>
                  <a:moveTo>
                    <a:pt x="1897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84F0F1F-0662-4F02-8FB9-495B9BEF9B4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053605" y="4960004"/>
              <a:ext cx="1293562" cy="1607116"/>
            </a:xfrm>
            <a:custGeom>
              <a:avLst/>
              <a:gdLst>
                <a:gd name="T0" fmla="*/ 4737 w 4781"/>
                <a:gd name="T1" fmla="*/ 2509 h 5921"/>
                <a:gd name="T2" fmla="*/ 2155 w 4781"/>
                <a:gd name="T3" fmla="*/ 0 h 5921"/>
                <a:gd name="T4" fmla="*/ 168 w 4781"/>
                <a:gd name="T5" fmla="*/ 0 h 5921"/>
                <a:gd name="T6" fmla="*/ 0 w 4781"/>
                <a:gd name="T7" fmla="*/ 168 h 5921"/>
                <a:gd name="T8" fmla="*/ 0 w 4781"/>
                <a:gd name="T9" fmla="*/ 5753 h 5921"/>
                <a:gd name="T10" fmla="*/ 168 w 4781"/>
                <a:gd name="T11" fmla="*/ 5921 h 5921"/>
                <a:gd name="T12" fmla="*/ 4563 w 4781"/>
                <a:gd name="T13" fmla="*/ 5921 h 5921"/>
                <a:gd name="T14" fmla="*/ 4695 w 4781"/>
                <a:gd name="T15" fmla="*/ 5651 h 5921"/>
                <a:gd name="T16" fmla="*/ 3789 w 4781"/>
                <a:gd name="T17" fmla="*/ 4485 h 5921"/>
                <a:gd name="T18" fmla="*/ 4737 w 4781"/>
                <a:gd name="T19" fmla="*/ 2509 h 5921"/>
                <a:gd name="T20" fmla="*/ 336 w 4781"/>
                <a:gd name="T21" fmla="*/ 4683 h 5921"/>
                <a:gd name="T22" fmla="*/ 336 w 4781"/>
                <a:gd name="T23" fmla="*/ 594 h 5921"/>
                <a:gd name="T24" fmla="*/ 3300 w 4781"/>
                <a:gd name="T25" fmla="*/ 4404 h 5921"/>
                <a:gd name="T26" fmla="*/ 2155 w 4781"/>
                <a:gd name="T27" fmla="*/ 4683 h 5921"/>
                <a:gd name="T28" fmla="*/ 336 w 4781"/>
                <a:gd name="T29" fmla="*/ 4683 h 5921"/>
                <a:gd name="T30" fmla="*/ 3583 w 4781"/>
                <a:gd name="T31" fmla="*/ 4221 h 5921"/>
                <a:gd name="T32" fmla="*/ 560 w 4781"/>
                <a:gd name="T33" fmla="*/ 335 h 5921"/>
                <a:gd name="T34" fmla="*/ 2155 w 4781"/>
                <a:gd name="T35" fmla="*/ 335 h 5921"/>
                <a:gd name="T36" fmla="*/ 4401 w 4781"/>
                <a:gd name="T37" fmla="*/ 2509 h 5921"/>
                <a:gd name="T38" fmla="*/ 3583 w 4781"/>
                <a:gd name="T39" fmla="*/ 4221 h 5921"/>
                <a:gd name="T40" fmla="*/ 4219 w 4781"/>
                <a:gd name="T41" fmla="*/ 5586 h 5921"/>
                <a:gd name="T42" fmla="*/ 336 w 4781"/>
                <a:gd name="T43" fmla="*/ 5586 h 5921"/>
                <a:gd name="T44" fmla="*/ 336 w 4781"/>
                <a:gd name="T45" fmla="*/ 5019 h 5921"/>
                <a:gd name="T46" fmla="*/ 2155 w 4781"/>
                <a:gd name="T47" fmla="*/ 5019 h 5921"/>
                <a:gd name="T48" fmla="*/ 3509 w 4781"/>
                <a:gd name="T49" fmla="*/ 4673 h 5921"/>
                <a:gd name="T50" fmla="*/ 4219 w 4781"/>
                <a:gd name="T51" fmla="*/ 5586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1" h="5921">
                  <a:moveTo>
                    <a:pt x="4737" y="2509"/>
                  </a:moveTo>
                  <a:cubicBezTo>
                    <a:pt x="4737" y="1078"/>
                    <a:pt x="3627" y="0"/>
                    <a:pt x="2155" y="0"/>
                  </a:cubicBezTo>
                  <a:lnTo>
                    <a:pt x="168" y="0"/>
                  </a:lnTo>
                  <a:cubicBezTo>
                    <a:pt x="75" y="0"/>
                    <a:pt x="0" y="75"/>
                    <a:pt x="0" y="168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4563" y="5921"/>
                  </a:lnTo>
                  <a:cubicBezTo>
                    <a:pt x="4703" y="5921"/>
                    <a:pt x="4781" y="5761"/>
                    <a:pt x="4695" y="5651"/>
                  </a:cubicBezTo>
                  <a:lnTo>
                    <a:pt x="3789" y="4485"/>
                  </a:lnTo>
                  <a:cubicBezTo>
                    <a:pt x="4392" y="4020"/>
                    <a:pt x="4737" y="3300"/>
                    <a:pt x="4737" y="2509"/>
                  </a:cubicBezTo>
                  <a:close/>
                  <a:moveTo>
                    <a:pt x="336" y="4683"/>
                  </a:moveTo>
                  <a:lnTo>
                    <a:pt x="336" y="594"/>
                  </a:lnTo>
                  <a:lnTo>
                    <a:pt x="3300" y="4404"/>
                  </a:lnTo>
                  <a:cubicBezTo>
                    <a:pt x="2961" y="4589"/>
                    <a:pt x="2576" y="4683"/>
                    <a:pt x="2155" y="4683"/>
                  </a:cubicBezTo>
                  <a:lnTo>
                    <a:pt x="336" y="4683"/>
                  </a:lnTo>
                  <a:close/>
                  <a:moveTo>
                    <a:pt x="3583" y="4221"/>
                  </a:moveTo>
                  <a:lnTo>
                    <a:pt x="560" y="335"/>
                  </a:lnTo>
                  <a:lnTo>
                    <a:pt x="2155" y="335"/>
                  </a:lnTo>
                  <a:cubicBezTo>
                    <a:pt x="3457" y="335"/>
                    <a:pt x="4401" y="1250"/>
                    <a:pt x="4401" y="2509"/>
                  </a:cubicBezTo>
                  <a:cubicBezTo>
                    <a:pt x="4401" y="3196"/>
                    <a:pt x="4103" y="3819"/>
                    <a:pt x="3583" y="4221"/>
                  </a:cubicBezTo>
                  <a:close/>
                  <a:moveTo>
                    <a:pt x="4219" y="5586"/>
                  </a:moveTo>
                  <a:lnTo>
                    <a:pt x="336" y="5586"/>
                  </a:lnTo>
                  <a:lnTo>
                    <a:pt x="336" y="5019"/>
                  </a:lnTo>
                  <a:lnTo>
                    <a:pt x="2155" y="5019"/>
                  </a:lnTo>
                  <a:cubicBezTo>
                    <a:pt x="2646" y="5019"/>
                    <a:pt x="3114" y="4899"/>
                    <a:pt x="3509" y="4673"/>
                  </a:cubicBezTo>
                  <a:lnTo>
                    <a:pt x="4219" y="55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CB241F3-100B-450F-A2F3-D3F0D4C58F41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7530677" y="4960004"/>
              <a:ext cx="1717993" cy="1607116"/>
            </a:xfrm>
            <a:custGeom>
              <a:avLst/>
              <a:gdLst>
                <a:gd name="T0" fmla="*/ 6334 w 6352"/>
                <a:gd name="T1" fmla="*/ 5698 h 5921"/>
                <a:gd name="T2" fmla="*/ 4347 w 6352"/>
                <a:gd name="T3" fmla="*/ 111 h 5921"/>
                <a:gd name="T4" fmla="*/ 4189 w 6352"/>
                <a:gd name="T5" fmla="*/ 0 h 5921"/>
                <a:gd name="T6" fmla="*/ 2183 w 6352"/>
                <a:gd name="T7" fmla="*/ 0 h 5921"/>
                <a:gd name="T8" fmla="*/ 2025 w 6352"/>
                <a:gd name="T9" fmla="*/ 111 h 5921"/>
                <a:gd name="T10" fmla="*/ 38 w 6352"/>
                <a:gd name="T11" fmla="*/ 5698 h 5921"/>
                <a:gd name="T12" fmla="*/ 196 w 6352"/>
                <a:gd name="T13" fmla="*/ 5921 h 5921"/>
                <a:gd name="T14" fmla="*/ 2202 w 6352"/>
                <a:gd name="T15" fmla="*/ 5921 h 5921"/>
                <a:gd name="T16" fmla="*/ 2360 w 6352"/>
                <a:gd name="T17" fmla="*/ 5810 h 5921"/>
                <a:gd name="T18" fmla="*/ 3186 w 6352"/>
                <a:gd name="T19" fmla="*/ 3488 h 5921"/>
                <a:gd name="T20" fmla="*/ 4011 w 6352"/>
                <a:gd name="T21" fmla="*/ 5810 h 5921"/>
                <a:gd name="T22" fmla="*/ 4169 w 6352"/>
                <a:gd name="T23" fmla="*/ 5921 h 5921"/>
                <a:gd name="T24" fmla="*/ 6176 w 6352"/>
                <a:gd name="T25" fmla="*/ 5921 h 5921"/>
                <a:gd name="T26" fmla="*/ 6313 w 6352"/>
                <a:gd name="T27" fmla="*/ 5851 h 5921"/>
                <a:gd name="T28" fmla="*/ 6334 w 6352"/>
                <a:gd name="T29" fmla="*/ 5698 h 5921"/>
                <a:gd name="T30" fmla="*/ 434 w 6352"/>
                <a:gd name="T31" fmla="*/ 5586 h 5921"/>
                <a:gd name="T32" fmla="*/ 2183 w 6352"/>
                <a:gd name="T33" fmla="*/ 668 h 5921"/>
                <a:gd name="T34" fmla="*/ 3008 w 6352"/>
                <a:gd name="T35" fmla="*/ 2987 h 5921"/>
                <a:gd name="T36" fmla="*/ 2084 w 6352"/>
                <a:gd name="T37" fmla="*/ 5586 h 5921"/>
                <a:gd name="T38" fmla="*/ 434 w 6352"/>
                <a:gd name="T39" fmla="*/ 5586 h 5921"/>
                <a:gd name="T40" fmla="*/ 5937 w 6352"/>
                <a:gd name="T41" fmla="*/ 5586 h 5921"/>
                <a:gd name="T42" fmla="*/ 4288 w 6352"/>
                <a:gd name="T43" fmla="*/ 5586 h 5921"/>
                <a:gd name="T44" fmla="*/ 3364 w 6352"/>
                <a:gd name="T45" fmla="*/ 2987 h 5921"/>
                <a:gd name="T46" fmla="*/ 4189 w 6352"/>
                <a:gd name="T47" fmla="*/ 668 h 5921"/>
                <a:gd name="T48" fmla="*/ 5937 w 6352"/>
                <a:gd name="T49" fmla="*/ 5586 h 5921"/>
                <a:gd name="T50" fmla="*/ 3951 w 6352"/>
                <a:gd name="T51" fmla="*/ 335 h 5921"/>
                <a:gd name="T52" fmla="*/ 3186 w 6352"/>
                <a:gd name="T53" fmla="*/ 2486 h 5921"/>
                <a:gd name="T54" fmla="*/ 2421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6334" y="5698"/>
                  </a:moveTo>
                  <a:lnTo>
                    <a:pt x="4347" y="111"/>
                  </a:lnTo>
                  <a:cubicBezTo>
                    <a:pt x="4323" y="44"/>
                    <a:pt x="4260" y="0"/>
                    <a:pt x="4189" y="0"/>
                  </a:cubicBezTo>
                  <a:lnTo>
                    <a:pt x="2183" y="0"/>
                  </a:lnTo>
                  <a:cubicBezTo>
                    <a:pt x="2112" y="0"/>
                    <a:pt x="2049" y="44"/>
                    <a:pt x="2025" y="111"/>
                  </a:cubicBezTo>
                  <a:lnTo>
                    <a:pt x="38" y="5698"/>
                  </a:lnTo>
                  <a:cubicBezTo>
                    <a:pt x="0" y="5807"/>
                    <a:pt x="80" y="5921"/>
                    <a:pt x="196" y="5921"/>
                  </a:cubicBezTo>
                  <a:lnTo>
                    <a:pt x="2202" y="5921"/>
                  </a:lnTo>
                  <a:cubicBezTo>
                    <a:pt x="2273" y="5921"/>
                    <a:pt x="2337" y="5877"/>
                    <a:pt x="2360" y="5810"/>
                  </a:cubicBezTo>
                  <a:lnTo>
                    <a:pt x="3186" y="3488"/>
                  </a:lnTo>
                  <a:lnTo>
                    <a:pt x="4011" y="5810"/>
                  </a:lnTo>
                  <a:cubicBezTo>
                    <a:pt x="4035" y="5877"/>
                    <a:pt x="4098" y="5921"/>
                    <a:pt x="4169" y="5921"/>
                  </a:cubicBezTo>
                  <a:lnTo>
                    <a:pt x="6176" y="5921"/>
                  </a:lnTo>
                  <a:cubicBezTo>
                    <a:pt x="6230" y="5921"/>
                    <a:pt x="6281" y="5895"/>
                    <a:pt x="6313" y="5851"/>
                  </a:cubicBezTo>
                  <a:cubicBezTo>
                    <a:pt x="6344" y="5806"/>
                    <a:pt x="6352" y="5749"/>
                    <a:pt x="6334" y="5698"/>
                  </a:cubicBezTo>
                  <a:close/>
                  <a:moveTo>
                    <a:pt x="434" y="5586"/>
                  </a:moveTo>
                  <a:lnTo>
                    <a:pt x="2183" y="668"/>
                  </a:lnTo>
                  <a:lnTo>
                    <a:pt x="3008" y="2987"/>
                  </a:lnTo>
                  <a:lnTo>
                    <a:pt x="2084" y="5586"/>
                  </a:lnTo>
                  <a:lnTo>
                    <a:pt x="434" y="5586"/>
                  </a:lnTo>
                  <a:close/>
                  <a:moveTo>
                    <a:pt x="5937" y="5586"/>
                  </a:moveTo>
                  <a:lnTo>
                    <a:pt x="4288" y="5586"/>
                  </a:lnTo>
                  <a:lnTo>
                    <a:pt x="3364" y="2987"/>
                  </a:lnTo>
                  <a:lnTo>
                    <a:pt x="4189" y="668"/>
                  </a:lnTo>
                  <a:lnTo>
                    <a:pt x="5937" y="5586"/>
                  </a:lnTo>
                  <a:close/>
                  <a:moveTo>
                    <a:pt x="3951" y="335"/>
                  </a:moveTo>
                  <a:lnTo>
                    <a:pt x="3186" y="2486"/>
                  </a:lnTo>
                  <a:lnTo>
                    <a:pt x="2421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3C26F7B-D857-46B7-A882-E7641266B2D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450890" y="4960004"/>
              <a:ext cx="1717993" cy="1607116"/>
            </a:xfrm>
            <a:custGeom>
              <a:avLst/>
              <a:gdLst>
                <a:gd name="T0" fmla="*/ 4347 w 6352"/>
                <a:gd name="T1" fmla="*/ 111 h 5921"/>
                <a:gd name="T2" fmla="*/ 4189 w 6352"/>
                <a:gd name="T3" fmla="*/ 0 h 5921"/>
                <a:gd name="T4" fmla="*/ 2184 w 6352"/>
                <a:gd name="T5" fmla="*/ 0 h 5921"/>
                <a:gd name="T6" fmla="*/ 2026 w 6352"/>
                <a:gd name="T7" fmla="*/ 111 h 5921"/>
                <a:gd name="T8" fmla="*/ 39 w 6352"/>
                <a:gd name="T9" fmla="*/ 5698 h 5921"/>
                <a:gd name="T10" fmla="*/ 197 w 6352"/>
                <a:gd name="T11" fmla="*/ 5921 h 5921"/>
                <a:gd name="T12" fmla="*/ 2203 w 6352"/>
                <a:gd name="T13" fmla="*/ 5921 h 5921"/>
                <a:gd name="T14" fmla="*/ 2361 w 6352"/>
                <a:gd name="T15" fmla="*/ 5810 h 5921"/>
                <a:gd name="T16" fmla="*/ 3187 w 6352"/>
                <a:gd name="T17" fmla="*/ 3488 h 5921"/>
                <a:gd name="T18" fmla="*/ 4012 w 6352"/>
                <a:gd name="T19" fmla="*/ 5810 h 5921"/>
                <a:gd name="T20" fmla="*/ 4170 w 6352"/>
                <a:gd name="T21" fmla="*/ 5921 h 5921"/>
                <a:gd name="T22" fmla="*/ 6177 w 6352"/>
                <a:gd name="T23" fmla="*/ 5921 h 5921"/>
                <a:gd name="T24" fmla="*/ 6313 w 6352"/>
                <a:gd name="T25" fmla="*/ 5851 h 5921"/>
                <a:gd name="T26" fmla="*/ 6334 w 6352"/>
                <a:gd name="T27" fmla="*/ 5698 h 5921"/>
                <a:gd name="T28" fmla="*/ 4347 w 6352"/>
                <a:gd name="T29" fmla="*/ 111 h 5921"/>
                <a:gd name="T30" fmla="*/ 3008 w 6352"/>
                <a:gd name="T31" fmla="*/ 2987 h 5921"/>
                <a:gd name="T32" fmla="*/ 2084 w 6352"/>
                <a:gd name="T33" fmla="*/ 5586 h 5921"/>
                <a:gd name="T34" fmla="*/ 435 w 6352"/>
                <a:gd name="T35" fmla="*/ 5586 h 5921"/>
                <a:gd name="T36" fmla="*/ 2184 w 6352"/>
                <a:gd name="T37" fmla="*/ 668 h 5921"/>
                <a:gd name="T38" fmla="*/ 3008 w 6352"/>
                <a:gd name="T39" fmla="*/ 2987 h 5921"/>
                <a:gd name="T40" fmla="*/ 4289 w 6352"/>
                <a:gd name="T41" fmla="*/ 5586 h 5921"/>
                <a:gd name="T42" fmla="*/ 3365 w 6352"/>
                <a:gd name="T43" fmla="*/ 2987 h 5921"/>
                <a:gd name="T44" fmla="*/ 4189 w 6352"/>
                <a:gd name="T45" fmla="*/ 668 h 5921"/>
                <a:gd name="T46" fmla="*/ 5938 w 6352"/>
                <a:gd name="T47" fmla="*/ 5586 h 5921"/>
                <a:gd name="T48" fmla="*/ 4289 w 6352"/>
                <a:gd name="T49" fmla="*/ 5586 h 5921"/>
                <a:gd name="T50" fmla="*/ 3951 w 6352"/>
                <a:gd name="T51" fmla="*/ 335 h 5921"/>
                <a:gd name="T52" fmla="*/ 3187 w 6352"/>
                <a:gd name="T53" fmla="*/ 2486 h 5921"/>
                <a:gd name="T54" fmla="*/ 2422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4347" y="111"/>
                  </a:moveTo>
                  <a:cubicBezTo>
                    <a:pt x="4324" y="44"/>
                    <a:pt x="4260" y="0"/>
                    <a:pt x="4189" y="0"/>
                  </a:cubicBezTo>
                  <a:lnTo>
                    <a:pt x="2184" y="0"/>
                  </a:lnTo>
                  <a:cubicBezTo>
                    <a:pt x="2113" y="0"/>
                    <a:pt x="2049" y="44"/>
                    <a:pt x="2026" y="111"/>
                  </a:cubicBezTo>
                  <a:lnTo>
                    <a:pt x="39" y="5698"/>
                  </a:lnTo>
                  <a:cubicBezTo>
                    <a:pt x="0" y="5807"/>
                    <a:pt x="81" y="5921"/>
                    <a:pt x="197" y="5921"/>
                  </a:cubicBezTo>
                  <a:lnTo>
                    <a:pt x="2203" y="5921"/>
                  </a:lnTo>
                  <a:cubicBezTo>
                    <a:pt x="2274" y="5921"/>
                    <a:pt x="2337" y="5877"/>
                    <a:pt x="2361" y="5810"/>
                  </a:cubicBezTo>
                  <a:lnTo>
                    <a:pt x="3187" y="3488"/>
                  </a:lnTo>
                  <a:lnTo>
                    <a:pt x="4012" y="5810"/>
                  </a:lnTo>
                  <a:cubicBezTo>
                    <a:pt x="4036" y="5877"/>
                    <a:pt x="4099" y="5921"/>
                    <a:pt x="4170" y="5921"/>
                  </a:cubicBezTo>
                  <a:lnTo>
                    <a:pt x="6177" y="5921"/>
                  </a:lnTo>
                  <a:cubicBezTo>
                    <a:pt x="6231" y="5921"/>
                    <a:pt x="6282" y="5895"/>
                    <a:pt x="6313" y="5851"/>
                  </a:cubicBezTo>
                  <a:cubicBezTo>
                    <a:pt x="6345" y="5806"/>
                    <a:pt x="6352" y="5749"/>
                    <a:pt x="6334" y="5698"/>
                  </a:cubicBezTo>
                  <a:lnTo>
                    <a:pt x="4347" y="111"/>
                  </a:lnTo>
                  <a:close/>
                  <a:moveTo>
                    <a:pt x="3008" y="2987"/>
                  </a:moveTo>
                  <a:lnTo>
                    <a:pt x="2084" y="5586"/>
                  </a:lnTo>
                  <a:lnTo>
                    <a:pt x="435" y="5586"/>
                  </a:lnTo>
                  <a:lnTo>
                    <a:pt x="2184" y="668"/>
                  </a:lnTo>
                  <a:lnTo>
                    <a:pt x="3008" y="2987"/>
                  </a:lnTo>
                  <a:close/>
                  <a:moveTo>
                    <a:pt x="4289" y="5586"/>
                  </a:moveTo>
                  <a:lnTo>
                    <a:pt x="3365" y="2987"/>
                  </a:lnTo>
                  <a:lnTo>
                    <a:pt x="4189" y="668"/>
                  </a:lnTo>
                  <a:lnTo>
                    <a:pt x="5938" y="5586"/>
                  </a:lnTo>
                  <a:lnTo>
                    <a:pt x="4289" y="5586"/>
                  </a:lnTo>
                  <a:close/>
                  <a:moveTo>
                    <a:pt x="3951" y="335"/>
                  </a:moveTo>
                  <a:lnTo>
                    <a:pt x="3187" y="2486"/>
                  </a:lnTo>
                  <a:lnTo>
                    <a:pt x="2422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45EBEBC-42E5-4C55-A448-2052B194329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70040" y="4930199"/>
              <a:ext cx="1651229" cy="1655998"/>
            </a:xfrm>
            <a:custGeom>
              <a:avLst/>
              <a:gdLst>
                <a:gd name="T0" fmla="*/ 5938 w 6106"/>
                <a:gd name="T1" fmla="*/ 2902 h 6100"/>
                <a:gd name="T2" fmla="*/ 3076 w 6106"/>
                <a:gd name="T3" fmla="*/ 2902 h 6100"/>
                <a:gd name="T4" fmla="*/ 2909 w 6106"/>
                <a:gd name="T5" fmla="*/ 3069 h 6100"/>
                <a:gd name="T6" fmla="*/ 2909 w 6106"/>
                <a:gd name="T7" fmla="*/ 3783 h 6100"/>
                <a:gd name="T8" fmla="*/ 2353 w 6106"/>
                <a:gd name="T9" fmla="*/ 2959 h 6100"/>
                <a:gd name="T10" fmla="*/ 2908 w 6106"/>
                <a:gd name="T11" fmla="*/ 2358 h 6100"/>
                <a:gd name="T12" fmla="*/ 3595 w 6106"/>
                <a:gd name="T13" fmla="*/ 2553 h 6100"/>
                <a:gd name="T14" fmla="*/ 3715 w 6106"/>
                <a:gd name="T15" fmla="*/ 2601 h 6100"/>
                <a:gd name="T16" fmla="*/ 3834 w 6106"/>
                <a:gd name="T17" fmla="*/ 2553 h 6100"/>
                <a:gd name="T18" fmla="*/ 5219 w 6106"/>
                <a:gd name="T19" fmla="*/ 1168 h 6100"/>
                <a:gd name="T20" fmla="*/ 5219 w 6106"/>
                <a:gd name="T21" fmla="*/ 931 h 6100"/>
                <a:gd name="T22" fmla="*/ 2905 w 6106"/>
                <a:gd name="T23" fmla="*/ 48 h 6100"/>
                <a:gd name="T24" fmla="*/ 942 w 6106"/>
                <a:gd name="T25" fmla="*/ 914 h 6100"/>
                <a:gd name="T26" fmla="*/ 56 w 6106"/>
                <a:gd name="T27" fmla="*/ 2868 h 6100"/>
                <a:gd name="T28" fmla="*/ 868 w 6106"/>
                <a:gd name="T29" fmla="*/ 5140 h 6100"/>
                <a:gd name="T30" fmla="*/ 3077 w 6106"/>
                <a:gd name="T31" fmla="*/ 6100 h 6100"/>
                <a:gd name="T32" fmla="*/ 6106 w 6106"/>
                <a:gd name="T33" fmla="*/ 3071 h 6100"/>
                <a:gd name="T34" fmla="*/ 5938 w 6106"/>
                <a:gd name="T35" fmla="*/ 2902 h 6100"/>
                <a:gd name="T36" fmla="*/ 3246 w 6106"/>
                <a:gd name="T37" fmla="*/ 5757 h 6100"/>
                <a:gd name="T38" fmla="*/ 3246 w 6106"/>
                <a:gd name="T39" fmla="*/ 3239 h 6100"/>
                <a:gd name="T40" fmla="*/ 5763 w 6106"/>
                <a:gd name="T41" fmla="*/ 3239 h 6100"/>
                <a:gd name="T42" fmla="*/ 4976 w 6106"/>
                <a:gd name="T43" fmla="*/ 4969 h 6100"/>
                <a:gd name="T44" fmla="*/ 3246 w 6106"/>
                <a:gd name="T45" fmla="*/ 5757 h 6100"/>
                <a:gd name="T46" fmla="*/ 2007 w 6106"/>
                <a:gd name="T47" fmla="*/ 3071 h 6100"/>
                <a:gd name="T48" fmla="*/ 2909 w 6106"/>
                <a:gd name="T49" fmla="*/ 4128 h 6100"/>
                <a:gd name="T50" fmla="*/ 2909 w 6106"/>
                <a:gd name="T51" fmla="*/ 5757 h 6100"/>
                <a:gd name="T52" fmla="*/ 1119 w 6106"/>
                <a:gd name="T53" fmla="*/ 4919 h 6100"/>
                <a:gd name="T54" fmla="*/ 387 w 6106"/>
                <a:gd name="T55" fmla="*/ 3071 h 6100"/>
                <a:gd name="T56" fmla="*/ 3077 w 6106"/>
                <a:gd name="T57" fmla="*/ 381 h 6100"/>
                <a:gd name="T58" fmla="*/ 4857 w 6106"/>
                <a:gd name="T59" fmla="*/ 1053 h 6100"/>
                <a:gd name="T60" fmla="*/ 3705 w 6106"/>
                <a:gd name="T61" fmla="*/ 2205 h 6100"/>
                <a:gd name="T62" fmla="*/ 3077 w 6106"/>
                <a:gd name="T63" fmla="*/ 2001 h 6100"/>
                <a:gd name="T64" fmla="*/ 2007 w 6106"/>
                <a:gd name="T65" fmla="*/ 307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06" h="6100">
                  <a:moveTo>
                    <a:pt x="5938" y="2902"/>
                  </a:moveTo>
                  <a:lnTo>
                    <a:pt x="3076" y="2902"/>
                  </a:lnTo>
                  <a:cubicBezTo>
                    <a:pt x="2984" y="2902"/>
                    <a:pt x="2909" y="2977"/>
                    <a:pt x="2909" y="3069"/>
                  </a:cubicBezTo>
                  <a:lnTo>
                    <a:pt x="2909" y="3783"/>
                  </a:lnTo>
                  <a:cubicBezTo>
                    <a:pt x="2536" y="3696"/>
                    <a:pt x="2296" y="3347"/>
                    <a:pt x="2353" y="2959"/>
                  </a:cubicBezTo>
                  <a:cubicBezTo>
                    <a:pt x="2396" y="2666"/>
                    <a:pt x="2620" y="2423"/>
                    <a:pt x="2908" y="2358"/>
                  </a:cubicBezTo>
                  <a:cubicBezTo>
                    <a:pt x="3162" y="2301"/>
                    <a:pt x="3417" y="2375"/>
                    <a:pt x="3595" y="2553"/>
                  </a:cubicBezTo>
                  <a:cubicBezTo>
                    <a:pt x="3626" y="2584"/>
                    <a:pt x="3669" y="2601"/>
                    <a:pt x="3715" y="2601"/>
                  </a:cubicBezTo>
                  <a:cubicBezTo>
                    <a:pt x="3760" y="2601"/>
                    <a:pt x="3804" y="2584"/>
                    <a:pt x="3834" y="2553"/>
                  </a:cubicBezTo>
                  <a:lnTo>
                    <a:pt x="5219" y="1168"/>
                  </a:lnTo>
                  <a:cubicBezTo>
                    <a:pt x="5284" y="1103"/>
                    <a:pt x="5284" y="996"/>
                    <a:pt x="5219" y="931"/>
                  </a:cubicBezTo>
                  <a:cubicBezTo>
                    <a:pt x="4602" y="313"/>
                    <a:pt x="3780" y="0"/>
                    <a:pt x="2905" y="48"/>
                  </a:cubicBezTo>
                  <a:cubicBezTo>
                    <a:pt x="2162" y="89"/>
                    <a:pt x="1464" y="396"/>
                    <a:pt x="942" y="914"/>
                  </a:cubicBezTo>
                  <a:cubicBezTo>
                    <a:pt x="419" y="1431"/>
                    <a:pt x="105" y="2125"/>
                    <a:pt x="56" y="2868"/>
                  </a:cubicBezTo>
                  <a:cubicBezTo>
                    <a:pt x="0" y="3715"/>
                    <a:pt x="289" y="4522"/>
                    <a:pt x="868" y="5140"/>
                  </a:cubicBezTo>
                  <a:cubicBezTo>
                    <a:pt x="1439" y="5750"/>
                    <a:pt x="2244" y="6100"/>
                    <a:pt x="3077" y="6100"/>
                  </a:cubicBezTo>
                  <a:cubicBezTo>
                    <a:pt x="4747" y="6100"/>
                    <a:pt x="6106" y="4741"/>
                    <a:pt x="6106" y="3071"/>
                  </a:cubicBezTo>
                  <a:cubicBezTo>
                    <a:pt x="6106" y="2978"/>
                    <a:pt x="6031" y="2902"/>
                    <a:pt x="5938" y="2902"/>
                  </a:cubicBezTo>
                  <a:close/>
                  <a:moveTo>
                    <a:pt x="3246" y="5757"/>
                  </a:moveTo>
                  <a:lnTo>
                    <a:pt x="3246" y="3239"/>
                  </a:lnTo>
                  <a:lnTo>
                    <a:pt x="5763" y="3239"/>
                  </a:lnTo>
                  <a:cubicBezTo>
                    <a:pt x="5723" y="3888"/>
                    <a:pt x="5443" y="4502"/>
                    <a:pt x="4976" y="4969"/>
                  </a:cubicBezTo>
                  <a:cubicBezTo>
                    <a:pt x="4509" y="5437"/>
                    <a:pt x="3895" y="5716"/>
                    <a:pt x="3246" y="5757"/>
                  </a:cubicBezTo>
                  <a:close/>
                  <a:moveTo>
                    <a:pt x="2007" y="3071"/>
                  </a:moveTo>
                  <a:cubicBezTo>
                    <a:pt x="2007" y="3593"/>
                    <a:pt x="2394" y="4047"/>
                    <a:pt x="2909" y="4128"/>
                  </a:cubicBezTo>
                  <a:lnTo>
                    <a:pt x="2909" y="5757"/>
                  </a:lnTo>
                  <a:cubicBezTo>
                    <a:pt x="2224" y="5714"/>
                    <a:pt x="1588" y="5417"/>
                    <a:pt x="1119" y="4919"/>
                  </a:cubicBezTo>
                  <a:cubicBezTo>
                    <a:pt x="647" y="4419"/>
                    <a:pt x="387" y="3763"/>
                    <a:pt x="387" y="3071"/>
                  </a:cubicBezTo>
                  <a:cubicBezTo>
                    <a:pt x="387" y="1588"/>
                    <a:pt x="1594" y="381"/>
                    <a:pt x="3077" y="381"/>
                  </a:cubicBezTo>
                  <a:cubicBezTo>
                    <a:pt x="3734" y="381"/>
                    <a:pt x="4366" y="620"/>
                    <a:pt x="4857" y="1053"/>
                  </a:cubicBezTo>
                  <a:lnTo>
                    <a:pt x="3705" y="2205"/>
                  </a:lnTo>
                  <a:cubicBezTo>
                    <a:pt x="3523" y="2072"/>
                    <a:pt x="3306" y="2001"/>
                    <a:pt x="3077" y="2001"/>
                  </a:cubicBezTo>
                  <a:cubicBezTo>
                    <a:pt x="2487" y="2001"/>
                    <a:pt x="2007" y="2481"/>
                    <a:pt x="2007" y="30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bg1"/>
                </a:solidFill>
              </a:endParaRPr>
            </a:p>
          </p:txBody>
        </p:sp>
      </p:grpSp>
      <p:sp>
        <p:nvSpPr>
          <p:cNvPr id="12" name="Otsikko 1">
            <a:extLst>
              <a:ext uri="{FF2B5EF4-FFF2-40B4-BE49-F238E27FC236}">
                <a16:creationId xmlns:a16="http://schemas.microsoft.com/office/drawing/2014/main" id="{8AFB5E53-6844-4985-BF69-B19C98578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Alaotsikko 2">
            <a:extLst>
              <a:ext uri="{FF2B5EF4-FFF2-40B4-BE49-F238E27FC236}">
                <a16:creationId xmlns:a16="http://schemas.microsoft.com/office/drawing/2014/main" id="{968BD635-4DF4-4F9F-A386-A725C9631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16276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2663123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sininen 2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A0D556E-56DB-4C24-A815-B982BF902613}"/>
              </a:ext>
            </a:extLst>
          </p:cNvPr>
          <p:cNvGrpSpPr/>
          <p:nvPr userDrawn="1"/>
        </p:nvGrpSpPr>
        <p:grpSpPr>
          <a:xfrm>
            <a:off x="306616" y="5327279"/>
            <a:ext cx="6825704" cy="1258917"/>
            <a:chOff x="270040" y="4930199"/>
            <a:chExt cx="8978630" cy="1655998"/>
          </a:xfrm>
          <a:solidFill>
            <a:srgbClr val="FFFFFF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4842671-D9D7-427B-96A6-30C37AF945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290490" y="4960004"/>
              <a:ext cx="1359134" cy="1607116"/>
            </a:xfrm>
            <a:custGeom>
              <a:avLst/>
              <a:gdLst>
                <a:gd name="T0" fmla="*/ 2064 w 5025"/>
                <a:gd name="T1" fmla="*/ 0 h 5921"/>
                <a:gd name="T2" fmla="*/ 168 w 5025"/>
                <a:gd name="T3" fmla="*/ 0 h 5921"/>
                <a:gd name="T4" fmla="*/ 0 w 5025"/>
                <a:gd name="T5" fmla="*/ 167 h 5921"/>
                <a:gd name="T6" fmla="*/ 0 w 5025"/>
                <a:gd name="T7" fmla="*/ 5753 h 5921"/>
                <a:gd name="T8" fmla="*/ 168 w 5025"/>
                <a:gd name="T9" fmla="*/ 5921 h 5921"/>
                <a:gd name="T10" fmla="*/ 2064 w 5025"/>
                <a:gd name="T11" fmla="*/ 5921 h 5921"/>
                <a:gd name="T12" fmla="*/ 5025 w 5025"/>
                <a:gd name="T13" fmla="*/ 2960 h 5921"/>
                <a:gd name="T14" fmla="*/ 2064 w 5025"/>
                <a:gd name="T15" fmla="*/ 0 h 5921"/>
                <a:gd name="T16" fmla="*/ 2232 w 5025"/>
                <a:gd name="T17" fmla="*/ 3654 h 5921"/>
                <a:gd name="T18" fmla="*/ 2232 w 5025"/>
                <a:gd name="T19" fmla="*/ 2266 h 5921"/>
                <a:gd name="T20" fmla="*/ 2779 w 5025"/>
                <a:gd name="T21" fmla="*/ 2960 h 5921"/>
                <a:gd name="T22" fmla="*/ 2232 w 5025"/>
                <a:gd name="T23" fmla="*/ 3654 h 5921"/>
                <a:gd name="T24" fmla="*/ 2232 w 5025"/>
                <a:gd name="T25" fmla="*/ 5580 h 5921"/>
                <a:gd name="T26" fmla="*/ 2232 w 5025"/>
                <a:gd name="T27" fmla="*/ 3998 h 5921"/>
                <a:gd name="T28" fmla="*/ 3115 w 5025"/>
                <a:gd name="T29" fmla="*/ 2960 h 5921"/>
                <a:gd name="T30" fmla="*/ 2232 w 5025"/>
                <a:gd name="T31" fmla="*/ 1923 h 5921"/>
                <a:gd name="T32" fmla="*/ 2232 w 5025"/>
                <a:gd name="T33" fmla="*/ 341 h 5921"/>
                <a:gd name="T34" fmla="*/ 3976 w 5025"/>
                <a:gd name="T35" fmla="*/ 1159 h 5921"/>
                <a:gd name="T36" fmla="*/ 4689 w 5025"/>
                <a:gd name="T37" fmla="*/ 2960 h 5921"/>
                <a:gd name="T38" fmla="*/ 3976 w 5025"/>
                <a:gd name="T39" fmla="*/ 4762 h 5921"/>
                <a:gd name="T40" fmla="*/ 2232 w 5025"/>
                <a:gd name="T41" fmla="*/ 5580 h 5921"/>
                <a:gd name="T42" fmla="*/ 1896 w 5025"/>
                <a:gd name="T43" fmla="*/ 5586 h 5921"/>
                <a:gd name="T44" fmla="*/ 336 w 5025"/>
                <a:gd name="T45" fmla="*/ 5586 h 5921"/>
                <a:gd name="T46" fmla="*/ 336 w 5025"/>
                <a:gd name="T47" fmla="*/ 335 h 5921"/>
                <a:gd name="T48" fmla="*/ 1896 w 5025"/>
                <a:gd name="T49" fmla="*/ 335 h 5921"/>
                <a:gd name="T50" fmla="*/ 1896 w 5025"/>
                <a:gd name="T51" fmla="*/ 5586 h 5921"/>
                <a:gd name="T52" fmla="*/ 1896 w 5025"/>
                <a:gd name="T53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25" h="5921">
                  <a:moveTo>
                    <a:pt x="2064" y="0"/>
                  </a:moveTo>
                  <a:lnTo>
                    <a:pt x="168" y="0"/>
                  </a:lnTo>
                  <a:cubicBezTo>
                    <a:pt x="75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2064" y="5921"/>
                  </a:lnTo>
                  <a:cubicBezTo>
                    <a:pt x="3697" y="5921"/>
                    <a:pt x="5025" y="4593"/>
                    <a:pt x="5025" y="2960"/>
                  </a:cubicBezTo>
                  <a:cubicBezTo>
                    <a:pt x="5025" y="1328"/>
                    <a:pt x="3697" y="0"/>
                    <a:pt x="2064" y="0"/>
                  </a:cubicBezTo>
                  <a:close/>
                  <a:moveTo>
                    <a:pt x="2232" y="3654"/>
                  </a:moveTo>
                  <a:lnTo>
                    <a:pt x="2232" y="2266"/>
                  </a:lnTo>
                  <a:cubicBezTo>
                    <a:pt x="2554" y="2344"/>
                    <a:pt x="2779" y="2628"/>
                    <a:pt x="2779" y="2960"/>
                  </a:cubicBezTo>
                  <a:cubicBezTo>
                    <a:pt x="2779" y="3293"/>
                    <a:pt x="2554" y="3577"/>
                    <a:pt x="2232" y="3654"/>
                  </a:cubicBezTo>
                  <a:close/>
                  <a:moveTo>
                    <a:pt x="2232" y="5580"/>
                  </a:moveTo>
                  <a:lnTo>
                    <a:pt x="2232" y="3998"/>
                  </a:lnTo>
                  <a:cubicBezTo>
                    <a:pt x="2736" y="3916"/>
                    <a:pt x="3115" y="3472"/>
                    <a:pt x="3115" y="2960"/>
                  </a:cubicBezTo>
                  <a:cubicBezTo>
                    <a:pt x="3115" y="2449"/>
                    <a:pt x="2736" y="2004"/>
                    <a:pt x="2232" y="1923"/>
                  </a:cubicBezTo>
                  <a:lnTo>
                    <a:pt x="2232" y="341"/>
                  </a:lnTo>
                  <a:cubicBezTo>
                    <a:pt x="2899" y="383"/>
                    <a:pt x="3518" y="673"/>
                    <a:pt x="3976" y="1159"/>
                  </a:cubicBezTo>
                  <a:cubicBezTo>
                    <a:pt x="4436" y="1647"/>
                    <a:pt x="4689" y="2287"/>
                    <a:pt x="4689" y="2960"/>
                  </a:cubicBezTo>
                  <a:cubicBezTo>
                    <a:pt x="4689" y="3634"/>
                    <a:pt x="4436" y="4274"/>
                    <a:pt x="3976" y="4762"/>
                  </a:cubicBezTo>
                  <a:cubicBezTo>
                    <a:pt x="3518" y="5248"/>
                    <a:pt x="2899" y="5538"/>
                    <a:pt x="2232" y="5580"/>
                  </a:cubicBezTo>
                  <a:close/>
                  <a:moveTo>
                    <a:pt x="1896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6" y="335"/>
                  </a:lnTo>
                  <a:lnTo>
                    <a:pt x="1896" y="5586"/>
                  </a:lnTo>
                  <a:close/>
                  <a:moveTo>
                    <a:pt x="1896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106B2BA-6385-484C-B51F-07EF7574C6D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6811767" y="4960004"/>
              <a:ext cx="603265" cy="1607116"/>
            </a:xfrm>
            <a:custGeom>
              <a:avLst/>
              <a:gdLst>
                <a:gd name="T0" fmla="*/ 2065 w 2232"/>
                <a:gd name="T1" fmla="*/ 0 h 5921"/>
                <a:gd name="T2" fmla="*/ 168 w 2232"/>
                <a:gd name="T3" fmla="*/ 0 h 5921"/>
                <a:gd name="T4" fmla="*/ 0 w 2232"/>
                <a:gd name="T5" fmla="*/ 167 h 5921"/>
                <a:gd name="T6" fmla="*/ 0 w 2232"/>
                <a:gd name="T7" fmla="*/ 5753 h 5921"/>
                <a:gd name="T8" fmla="*/ 168 w 2232"/>
                <a:gd name="T9" fmla="*/ 5921 h 5921"/>
                <a:gd name="T10" fmla="*/ 2065 w 2232"/>
                <a:gd name="T11" fmla="*/ 5921 h 5921"/>
                <a:gd name="T12" fmla="*/ 2232 w 2232"/>
                <a:gd name="T13" fmla="*/ 5753 h 5921"/>
                <a:gd name="T14" fmla="*/ 2232 w 2232"/>
                <a:gd name="T15" fmla="*/ 167 h 5921"/>
                <a:gd name="T16" fmla="*/ 2065 w 2232"/>
                <a:gd name="T17" fmla="*/ 0 h 5921"/>
                <a:gd name="T18" fmla="*/ 1897 w 2232"/>
                <a:gd name="T19" fmla="*/ 5586 h 5921"/>
                <a:gd name="T20" fmla="*/ 336 w 2232"/>
                <a:gd name="T21" fmla="*/ 5586 h 5921"/>
                <a:gd name="T22" fmla="*/ 336 w 2232"/>
                <a:gd name="T23" fmla="*/ 335 h 5921"/>
                <a:gd name="T24" fmla="*/ 1897 w 2232"/>
                <a:gd name="T25" fmla="*/ 335 h 5921"/>
                <a:gd name="T26" fmla="*/ 1897 w 2232"/>
                <a:gd name="T27" fmla="*/ 5586 h 5921"/>
                <a:gd name="T28" fmla="*/ 1897 w 2232"/>
                <a:gd name="T29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32" h="5921">
                  <a:moveTo>
                    <a:pt x="2065" y="0"/>
                  </a:moveTo>
                  <a:lnTo>
                    <a:pt x="168" y="0"/>
                  </a:lnTo>
                  <a:cubicBezTo>
                    <a:pt x="76" y="0"/>
                    <a:pt x="0" y="75"/>
                    <a:pt x="0" y="167"/>
                  </a:cubicBezTo>
                  <a:lnTo>
                    <a:pt x="0" y="5753"/>
                  </a:lnTo>
                  <a:cubicBezTo>
                    <a:pt x="0" y="5846"/>
                    <a:pt x="76" y="5921"/>
                    <a:pt x="168" y="5921"/>
                  </a:cubicBezTo>
                  <a:lnTo>
                    <a:pt x="2065" y="5921"/>
                  </a:lnTo>
                  <a:cubicBezTo>
                    <a:pt x="2157" y="5921"/>
                    <a:pt x="2232" y="5846"/>
                    <a:pt x="2232" y="5753"/>
                  </a:cubicBezTo>
                  <a:lnTo>
                    <a:pt x="2232" y="167"/>
                  </a:lnTo>
                  <a:cubicBezTo>
                    <a:pt x="2232" y="75"/>
                    <a:pt x="2157" y="0"/>
                    <a:pt x="2065" y="0"/>
                  </a:cubicBezTo>
                  <a:close/>
                  <a:moveTo>
                    <a:pt x="1897" y="5586"/>
                  </a:moveTo>
                  <a:lnTo>
                    <a:pt x="336" y="5586"/>
                  </a:lnTo>
                  <a:lnTo>
                    <a:pt x="336" y="335"/>
                  </a:lnTo>
                  <a:lnTo>
                    <a:pt x="1897" y="335"/>
                  </a:lnTo>
                  <a:lnTo>
                    <a:pt x="1897" y="5586"/>
                  </a:lnTo>
                  <a:close/>
                  <a:moveTo>
                    <a:pt x="1897" y="335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E5AB8FD-1D5D-4CDB-B579-C1DA74B6D85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053605" y="4960004"/>
              <a:ext cx="1293562" cy="1607116"/>
            </a:xfrm>
            <a:custGeom>
              <a:avLst/>
              <a:gdLst>
                <a:gd name="T0" fmla="*/ 4737 w 4781"/>
                <a:gd name="T1" fmla="*/ 2509 h 5921"/>
                <a:gd name="T2" fmla="*/ 2155 w 4781"/>
                <a:gd name="T3" fmla="*/ 0 h 5921"/>
                <a:gd name="T4" fmla="*/ 168 w 4781"/>
                <a:gd name="T5" fmla="*/ 0 h 5921"/>
                <a:gd name="T6" fmla="*/ 0 w 4781"/>
                <a:gd name="T7" fmla="*/ 168 h 5921"/>
                <a:gd name="T8" fmla="*/ 0 w 4781"/>
                <a:gd name="T9" fmla="*/ 5753 h 5921"/>
                <a:gd name="T10" fmla="*/ 168 w 4781"/>
                <a:gd name="T11" fmla="*/ 5921 h 5921"/>
                <a:gd name="T12" fmla="*/ 4563 w 4781"/>
                <a:gd name="T13" fmla="*/ 5921 h 5921"/>
                <a:gd name="T14" fmla="*/ 4695 w 4781"/>
                <a:gd name="T15" fmla="*/ 5651 h 5921"/>
                <a:gd name="T16" fmla="*/ 3789 w 4781"/>
                <a:gd name="T17" fmla="*/ 4485 h 5921"/>
                <a:gd name="T18" fmla="*/ 4737 w 4781"/>
                <a:gd name="T19" fmla="*/ 2509 h 5921"/>
                <a:gd name="T20" fmla="*/ 336 w 4781"/>
                <a:gd name="T21" fmla="*/ 4683 h 5921"/>
                <a:gd name="T22" fmla="*/ 336 w 4781"/>
                <a:gd name="T23" fmla="*/ 594 h 5921"/>
                <a:gd name="T24" fmla="*/ 3300 w 4781"/>
                <a:gd name="T25" fmla="*/ 4404 h 5921"/>
                <a:gd name="T26" fmla="*/ 2155 w 4781"/>
                <a:gd name="T27" fmla="*/ 4683 h 5921"/>
                <a:gd name="T28" fmla="*/ 336 w 4781"/>
                <a:gd name="T29" fmla="*/ 4683 h 5921"/>
                <a:gd name="T30" fmla="*/ 3583 w 4781"/>
                <a:gd name="T31" fmla="*/ 4221 h 5921"/>
                <a:gd name="T32" fmla="*/ 560 w 4781"/>
                <a:gd name="T33" fmla="*/ 335 h 5921"/>
                <a:gd name="T34" fmla="*/ 2155 w 4781"/>
                <a:gd name="T35" fmla="*/ 335 h 5921"/>
                <a:gd name="T36" fmla="*/ 4401 w 4781"/>
                <a:gd name="T37" fmla="*/ 2509 h 5921"/>
                <a:gd name="T38" fmla="*/ 3583 w 4781"/>
                <a:gd name="T39" fmla="*/ 4221 h 5921"/>
                <a:gd name="T40" fmla="*/ 4219 w 4781"/>
                <a:gd name="T41" fmla="*/ 5586 h 5921"/>
                <a:gd name="T42" fmla="*/ 336 w 4781"/>
                <a:gd name="T43" fmla="*/ 5586 h 5921"/>
                <a:gd name="T44" fmla="*/ 336 w 4781"/>
                <a:gd name="T45" fmla="*/ 5019 h 5921"/>
                <a:gd name="T46" fmla="*/ 2155 w 4781"/>
                <a:gd name="T47" fmla="*/ 5019 h 5921"/>
                <a:gd name="T48" fmla="*/ 3509 w 4781"/>
                <a:gd name="T49" fmla="*/ 4673 h 5921"/>
                <a:gd name="T50" fmla="*/ 4219 w 4781"/>
                <a:gd name="T51" fmla="*/ 5586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1" h="5921">
                  <a:moveTo>
                    <a:pt x="4737" y="2509"/>
                  </a:moveTo>
                  <a:cubicBezTo>
                    <a:pt x="4737" y="1078"/>
                    <a:pt x="3627" y="0"/>
                    <a:pt x="2155" y="0"/>
                  </a:cubicBezTo>
                  <a:lnTo>
                    <a:pt x="168" y="0"/>
                  </a:lnTo>
                  <a:cubicBezTo>
                    <a:pt x="75" y="0"/>
                    <a:pt x="0" y="75"/>
                    <a:pt x="0" y="168"/>
                  </a:cubicBezTo>
                  <a:lnTo>
                    <a:pt x="0" y="5753"/>
                  </a:lnTo>
                  <a:cubicBezTo>
                    <a:pt x="0" y="5846"/>
                    <a:pt x="75" y="5921"/>
                    <a:pt x="168" y="5921"/>
                  </a:cubicBezTo>
                  <a:lnTo>
                    <a:pt x="4563" y="5921"/>
                  </a:lnTo>
                  <a:cubicBezTo>
                    <a:pt x="4703" y="5921"/>
                    <a:pt x="4781" y="5761"/>
                    <a:pt x="4695" y="5651"/>
                  </a:cubicBezTo>
                  <a:lnTo>
                    <a:pt x="3789" y="4485"/>
                  </a:lnTo>
                  <a:cubicBezTo>
                    <a:pt x="4392" y="4020"/>
                    <a:pt x="4737" y="3300"/>
                    <a:pt x="4737" y="2509"/>
                  </a:cubicBezTo>
                  <a:close/>
                  <a:moveTo>
                    <a:pt x="336" y="4683"/>
                  </a:moveTo>
                  <a:lnTo>
                    <a:pt x="336" y="594"/>
                  </a:lnTo>
                  <a:lnTo>
                    <a:pt x="3300" y="4404"/>
                  </a:lnTo>
                  <a:cubicBezTo>
                    <a:pt x="2961" y="4589"/>
                    <a:pt x="2576" y="4683"/>
                    <a:pt x="2155" y="4683"/>
                  </a:cubicBezTo>
                  <a:lnTo>
                    <a:pt x="336" y="4683"/>
                  </a:lnTo>
                  <a:close/>
                  <a:moveTo>
                    <a:pt x="3583" y="4221"/>
                  </a:moveTo>
                  <a:lnTo>
                    <a:pt x="560" y="335"/>
                  </a:lnTo>
                  <a:lnTo>
                    <a:pt x="2155" y="335"/>
                  </a:lnTo>
                  <a:cubicBezTo>
                    <a:pt x="3457" y="335"/>
                    <a:pt x="4401" y="1250"/>
                    <a:pt x="4401" y="2509"/>
                  </a:cubicBezTo>
                  <a:cubicBezTo>
                    <a:pt x="4401" y="3196"/>
                    <a:pt x="4103" y="3819"/>
                    <a:pt x="3583" y="4221"/>
                  </a:cubicBezTo>
                  <a:close/>
                  <a:moveTo>
                    <a:pt x="4219" y="5586"/>
                  </a:moveTo>
                  <a:lnTo>
                    <a:pt x="336" y="5586"/>
                  </a:lnTo>
                  <a:lnTo>
                    <a:pt x="336" y="5019"/>
                  </a:lnTo>
                  <a:lnTo>
                    <a:pt x="2155" y="5019"/>
                  </a:lnTo>
                  <a:cubicBezTo>
                    <a:pt x="2646" y="5019"/>
                    <a:pt x="3114" y="4899"/>
                    <a:pt x="3509" y="4673"/>
                  </a:cubicBezTo>
                  <a:lnTo>
                    <a:pt x="4219" y="55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369415D-670D-4ACE-B48D-8D53379F302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7530677" y="4960004"/>
              <a:ext cx="1717993" cy="1607116"/>
            </a:xfrm>
            <a:custGeom>
              <a:avLst/>
              <a:gdLst>
                <a:gd name="T0" fmla="*/ 6334 w 6352"/>
                <a:gd name="T1" fmla="*/ 5698 h 5921"/>
                <a:gd name="T2" fmla="*/ 4347 w 6352"/>
                <a:gd name="T3" fmla="*/ 111 h 5921"/>
                <a:gd name="T4" fmla="*/ 4189 w 6352"/>
                <a:gd name="T5" fmla="*/ 0 h 5921"/>
                <a:gd name="T6" fmla="*/ 2183 w 6352"/>
                <a:gd name="T7" fmla="*/ 0 h 5921"/>
                <a:gd name="T8" fmla="*/ 2025 w 6352"/>
                <a:gd name="T9" fmla="*/ 111 h 5921"/>
                <a:gd name="T10" fmla="*/ 38 w 6352"/>
                <a:gd name="T11" fmla="*/ 5698 h 5921"/>
                <a:gd name="T12" fmla="*/ 196 w 6352"/>
                <a:gd name="T13" fmla="*/ 5921 h 5921"/>
                <a:gd name="T14" fmla="*/ 2202 w 6352"/>
                <a:gd name="T15" fmla="*/ 5921 h 5921"/>
                <a:gd name="T16" fmla="*/ 2360 w 6352"/>
                <a:gd name="T17" fmla="*/ 5810 h 5921"/>
                <a:gd name="T18" fmla="*/ 3186 w 6352"/>
                <a:gd name="T19" fmla="*/ 3488 h 5921"/>
                <a:gd name="T20" fmla="*/ 4011 w 6352"/>
                <a:gd name="T21" fmla="*/ 5810 h 5921"/>
                <a:gd name="T22" fmla="*/ 4169 w 6352"/>
                <a:gd name="T23" fmla="*/ 5921 h 5921"/>
                <a:gd name="T24" fmla="*/ 6176 w 6352"/>
                <a:gd name="T25" fmla="*/ 5921 h 5921"/>
                <a:gd name="T26" fmla="*/ 6313 w 6352"/>
                <a:gd name="T27" fmla="*/ 5851 h 5921"/>
                <a:gd name="T28" fmla="*/ 6334 w 6352"/>
                <a:gd name="T29" fmla="*/ 5698 h 5921"/>
                <a:gd name="T30" fmla="*/ 434 w 6352"/>
                <a:gd name="T31" fmla="*/ 5586 h 5921"/>
                <a:gd name="T32" fmla="*/ 2183 w 6352"/>
                <a:gd name="T33" fmla="*/ 668 h 5921"/>
                <a:gd name="T34" fmla="*/ 3008 w 6352"/>
                <a:gd name="T35" fmla="*/ 2987 h 5921"/>
                <a:gd name="T36" fmla="*/ 2084 w 6352"/>
                <a:gd name="T37" fmla="*/ 5586 h 5921"/>
                <a:gd name="T38" fmla="*/ 434 w 6352"/>
                <a:gd name="T39" fmla="*/ 5586 h 5921"/>
                <a:gd name="T40" fmla="*/ 5937 w 6352"/>
                <a:gd name="T41" fmla="*/ 5586 h 5921"/>
                <a:gd name="T42" fmla="*/ 4288 w 6352"/>
                <a:gd name="T43" fmla="*/ 5586 h 5921"/>
                <a:gd name="T44" fmla="*/ 3364 w 6352"/>
                <a:gd name="T45" fmla="*/ 2987 h 5921"/>
                <a:gd name="T46" fmla="*/ 4189 w 6352"/>
                <a:gd name="T47" fmla="*/ 668 h 5921"/>
                <a:gd name="T48" fmla="*/ 5937 w 6352"/>
                <a:gd name="T49" fmla="*/ 5586 h 5921"/>
                <a:gd name="T50" fmla="*/ 3951 w 6352"/>
                <a:gd name="T51" fmla="*/ 335 h 5921"/>
                <a:gd name="T52" fmla="*/ 3186 w 6352"/>
                <a:gd name="T53" fmla="*/ 2486 h 5921"/>
                <a:gd name="T54" fmla="*/ 2421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6334" y="5698"/>
                  </a:moveTo>
                  <a:lnTo>
                    <a:pt x="4347" y="111"/>
                  </a:lnTo>
                  <a:cubicBezTo>
                    <a:pt x="4323" y="44"/>
                    <a:pt x="4260" y="0"/>
                    <a:pt x="4189" y="0"/>
                  </a:cubicBezTo>
                  <a:lnTo>
                    <a:pt x="2183" y="0"/>
                  </a:lnTo>
                  <a:cubicBezTo>
                    <a:pt x="2112" y="0"/>
                    <a:pt x="2049" y="44"/>
                    <a:pt x="2025" y="111"/>
                  </a:cubicBezTo>
                  <a:lnTo>
                    <a:pt x="38" y="5698"/>
                  </a:lnTo>
                  <a:cubicBezTo>
                    <a:pt x="0" y="5807"/>
                    <a:pt x="80" y="5921"/>
                    <a:pt x="196" y="5921"/>
                  </a:cubicBezTo>
                  <a:lnTo>
                    <a:pt x="2202" y="5921"/>
                  </a:lnTo>
                  <a:cubicBezTo>
                    <a:pt x="2273" y="5921"/>
                    <a:pt x="2337" y="5877"/>
                    <a:pt x="2360" y="5810"/>
                  </a:cubicBezTo>
                  <a:lnTo>
                    <a:pt x="3186" y="3488"/>
                  </a:lnTo>
                  <a:lnTo>
                    <a:pt x="4011" y="5810"/>
                  </a:lnTo>
                  <a:cubicBezTo>
                    <a:pt x="4035" y="5877"/>
                    <a:pt x="4098" y="5921"/>
                    <a:pt x="4169" y="5921"/>
                  </a:cubicBezTo>
                  <a:lnTo>
                    <a:pt x="6176" y="5921"/>
                  </a:lnTo>
                  <a:cubicBezTo>
                    <a:pt x="6230" y="5921"/>
                    <a:pt x="6281" y="5895"/>
                    <a:pt x="6313" y="5851"/>
                  </a:cubicBezTo>
                  <a:cubicBezTo>
                    <a:pt x="6344" y="5806"/>
                    <a:pt x="6352" y="5749"/>
                    <a:pt x="6334" y="5698"/>
                  </a:cubicBezTo>
                  <a:close/>
                  <a:moveTo>
                    <a:pt x="434" y="5586"/>
                  </a:moveTo>
                  <a:lnTo>
                    <a:pt x="2183" y="668"/>
                  </a:lnTo>
                  <a:lnTo>
                    <a:pt x="3008" y="2987"/>
                  </a:lnTo>
                  <a:lnTo>
                    <a:pt x="2084" y="5586"/>
                  </a:lnTo>
                  <a:lnTo>
                    <a:pt x="434" y="5586"/>
                  </a:lnTo>
                  <a:close/>
                  <a:moveTo>
                    <a:pt x="5937" y="5586"/>
                  </a:moveTo>
                  <a:lnTo>
                    <a:pt x="4288" y="5586"/>
                  </a:lnTo>
                  <a:lnTo>
                    <a:pt x="3364" y="2987"/>
                  </a:lnTo>
                  <a:lnTo>
                    <a:pt x="4189" y="668"/>
                  </a:lnTo>
                  <a:lnTo>
                    <a:pt x="5937" y="5586"/>
                  </a:lnTo>
                  <a:close/>
                  <a:moveTo>
                    <a:pt x="3951" y="335"/>
                  </a:moveTo>
                  <a:lnTo>
                    <a:pt x="3186" y="2486"/>
                  </a:lnTo>
                  <a:lnTo>
                    <a:pt x="2421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EE3BE71-A984-4D4E-910E-89086FDCA70D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3450890" y="4960004"/>
              <a:ext cx="1717993" cy="1607116"/>
            </a:xfrm>
            <a:custGeom>
              <a:avLst/>
              <a:gdLst>
                <a:gd name="T0" fmla="*/ 4347 w 6352"/>
                <a:gd name="T1" fmla="*/ 111 h 5921"/>
                <a:gd name="T2" fmla="*/ 4189 w 6352"/>
                <a:gd name="T3" fmla="*/ 0 h 5921"/>
                <a:gd name="T4" fmla="*/ 2184 w 6352"/>
                <a:gd name="T5" fmla="*/ 0 h 5921"/>
                <a:gd name="T6" fmla="*/ 2026 w 6352"/>
                <a:gd name="T7" fmla="*/ 111 h 5921"/>
                <a:gd name="T8" fmla="*/ 39 w 6352"/>
                <a:gd name="T9" fmla="*/ 5698 h 5921"/>
                <a:gd name="T10" fmla="*/ 197 w 6352"/>
                <a:gd name="T11" fmla="*/ 5921 h 5921"/>
                <a:gd name="T12" fmla="*/ 2203 w 6352"/>
                <a:gd name="T13" fmla="*/ 5921 h 5921"/>
                <a:gd name="T14" fmla="*/ 2361 w 6352"/>
                <a:gd name="T15" fmla="*/ 5810 h 5921"/>
                <a:gd name="T16" fmla="*/ 3187 w 6352"/>
                <a:gd name="T17" fmla="*/ 3488 h 5921"/>
                <a:gd name="T18" fmla="*/ 4012 w 6352"/>
                <a:gd name="T19" fmla="*/ 5810 h 5921"/>
                <a:gd name="T20" fmla="*/ 4170 w 6352"/>
                <a:gd name="T21" fmla="*/ 5921 h 5921"/>
                <a:gd name="T22" fmla="*/ 6177 w 6352"/>
                <a:gd name="T23" fmla="*/ 5921 h 5921"/>
                <a:gd name="T24" fmla="*/ 6313 w 6352"/>
                <a:gd name="T25" fmla="*/ 5851 h 5921"/>
                <a:gd name="T26" fmla="*/ 6334 w 6352"/>
                <a:gd name="T27" fmla="*/ 5698 h 5921"/>
                <a:gd name="T28" fmla="*/ 4347 w 6352"/>
                <a:gd name="T29" fmla="*/ 111 h 5921"/>
                <a:gd name="T30" fmla="*/ 3008 w 6352"/>
                <a:gd name="T31" fmla="*/ 2987 h 5921"/>
                <a:gd name="T32" fmla="*/ 2084 w 6352"/>
                <a:gd name="T33" fmla="*/ 5586 h 5921"/>
                <a:gd name="T34" fmla="*/ 435 w 6352"/>
                <a:gd name="T35" fmla="*/ 5586 h 5921"/>
                <a:gd name="T36" fmla="*/ 2184 w 6352"/>
                <a:gd name="T37" fmla="*/ 668 h 5921"/>
                <a:gd name="T38" fmla="*/ 3008 w 6352"/>
                <a:gd name="T39" fmla="*/ 2987 h 5921"/>
                <a:gd name="T40" fmla="*/ 4289 w 6352"/>
                <a:gd name="T41" fmla="*/ 5586 h 5921"/>
                <a:gd name="T42" fmla="*/ 3365 w 6352"/>
                <a:gd name="T43" fmla="*/ 2987 h 5921"/>
                <a:gd name="T44" fmla="*/ 4189 w 6352"/>
                <a:gd name="T45" fmla="*/ 668 h 5921"/>
                <a:gd name="T46" fmla="*/ 5938 w 6352"/>
                <a:gd name="T47" fmla="*/ 5586 h 5921"/>
                <a:gd name="T48" fmla="*/ 4289 w 6352"/>
                <a:gd name="T49" fmla="*/ 5586 h 5921"/>
                <a:gd name="T50" fmla="*/ 3951 w 6352"/>
                <a:gd name="T51" fmla="*/ 335 h 5921"/>
                <a:gd name="T52" fmla="*/ 3187 w 6352"/>
                <a:gd name="T53" fmla="*/ 2486 h 5921"/>
                <a:gd name="T54" fmla="*/ 2422 w 6352"/>
                <a:gd name="T55" fmla="*/ 335 h 5921"/>
                <a:gd name="T56" fmla="*/ 3951 w 6352"/>
                <a:gd name="T57" fmla="*/ 335 h 5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52" h="5921">
                  <a:moveTo>
                    <a:pt x="4347" y="111"/>
                  </a:moveTo>
                  <a:cubicBezTo>
                    <a:pt x="4324" y="44"/>
                    <a:pt x="4260" y="0"/>
                    <a:pt x="4189" y="0"/>
                  </a:cubicBezTo>
                  <a:lnTo>
                    <a:pt x="2184" y="0"/>
                  </a:lnTo>
                  <a:cubicBezTo>
                    <a:pt x="2113" y="0"/>
                    <a:pt x="2049" y="44"/>
                    <a:pt x="2026" y="111"/>
                  </a:cubicBezTo>
                  <a:lnTo>
                    <a:pt x="39" y="5698"/>
                  </a:lnTo>
                  <a:cubicBezTo>
                    <a:pt x="0" y="5807"/>
                    <a:pt x="81" y="5921"/>
                    <a:pt x="197" y="5921"/>
                  </a:cubicBezTo>
                  <a:lnTo>
                    <a:pt x="2203" y="5921"/>
                  </a:lnTo>
                  <a:cubicBezTo>
                    <a:pt x="2274" y="5921"/>
                    <a:pt x="2337" y="5877"/>
                    <a:pt x="2361" y="5810"/>
                  </a:cubicBezTo>
                  <a:lnTo>
                    <a:pt x="3187" y="3488"/>
                  </a:lnTo>
                  <a:lnTo>
                    <a:pt x="4012" y="5810"/>
                  </a:lnTo>
                  <a:cubicBezTo>
                    <a:pt x="4036" y="5877"/>
                    <a:pt x="4099" y="5921"/>
                    <a:pt x="4170" y="5921"/>
                  </a:cubicBezTo>
                  <a:lnTo>
                    <a:pt x="6177" y="5921"/>
                  </a:lnTo>
                  <a:cubicBezTo>
                    <a:pt x="6231" y="5921"/>
                    <a:pt x="6282" y="5895"/>
                    <a:pt x="6313" y="5851"/>
                  </a:cubicBezTo>
                  <a:cubicBezTo>
                    <a:pt x="6345" y="5806"/>
                    <a:pt x="6352" y="5749"/>
                    <a:pt x="6334" y="5698"/>
                  </a:cubicBezTo>
                  <a:lnTo>
                    <a:pt x="4347" y="111"/>
                  </a:lnTo>
                  <a:close/>
                  <a:moveTo>
                    <a:pt x="3008" y="2987"/>
                  </a:moveTo>
                  <a:lnTo>
                    <a:pt x="2084" y="5586"/>
                  </a:lnTo>
                  <a:lnTo>
                    <a:pt x="435" y="5586"/>
                  </a:lnTo>
                  <a:lnTo>
                    <a:pt x="2184" y="668"/>
                  </a:lnTo>
                  <a:lnTo>
                    <a:pt x="3008" y="2987"/>
                  </a:lnTo>
                  <a:close/>
                  <a:moveTo>
                    <a:pt x="4289" y="5586"/>
                  </a:moveTo>
                  <a:lnTo>
                    <a:pt x="3365" y="2987"/>
                  </a:lnTo>
                  <a:lnTo>
                    <a:pt x="4189" y="668"/>
                  </a:lnTo>
                  <a:lnTo>
                    <a:pt x="5938" y="5586"/>
                  </a:lnTo>
                  <a:lnTo>
                    <a:pt x="4289" y="5586"/>
                  </a:lnTo>
                  <a:close/>
                  <a:moveTo>
                    <a:pt x="3951" y="335"/>
                  </a:moveTo>
                  <a:lnTo>
                    <a:pt x="3187" y="2486"/>
                  </a:lnTo>
                  <a:lnTo>
                    <a:pt x="2422" y="335"/>
                  </a:lnTo>
                  <a:lnTo>
                    <a:pt x="3951" y="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AB80BBAF-D4AA-4441-B1BC-7DDA1D61F0C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270040" y="4930199"/>
              <a:ext cx="1651229" cy="1655998"/>
            </a:xfrm>
            <a:custGeom>
              <a:avLst/>
              <a:gdLst>
                <a:gd name="T0" fmla="*/ 5938 w 6106"/>
                <a:gd name="T1" fmla="*/ 2902 h 6100"/>
                <a:gd name="T2" fmla="*/ 3076 w 6106"/>
                <a:gd name="T3" fmla="*/ 2902 h 6100"/>
                <a:gd name="T4" fmla="*/ 2909 w 6106"/>
                <a:gd name="T5" fmla="*/ 3069 h 6100"/>
                <a:gd name="T6" fmla="*/ 2909 w 6106"/>
                <a:gd name="T7" fmla="*/ 3783 h 6100"/>
                <a:gd name="T8" fmla="*/ 2353 w 6106"/>
                <a:gd name="T9" fmla="*/ 2959 h 6100"/>
                <a:gd name="T10" fmla="*/ 2908 w 6106"/>
                <a:gd name="T11" fmla="*/ 2358 h 6100"/>
                <a:gd name="T12" fmla="*/ 3595 w 6106"/>
                <a:gd name="T13" fmla="*/ 2553 h 6100"/>
                <a:gd name="T14" fmla="*/ 3715 w 6106"/>
                <a:gd name="T15" fmla="*/ 2601 h 6100"/>
                <a:gd name="T16" fmla="*/ 3834 w 6106"/>
                <a:gd name="T17" fmla="*/ 2553 h 6100"/>
                <a:gd name="T18" fmla="*/ 5219 w 6106"/>
                <a:gd name="T19" fmla="*/ 1168 h 6100"/>
                <a:gd name="T20" fmla="*/ 5219 w 6106"/>
                <a:gd name="T21" fmla="*/ 931 h 6100"/>
                <a:gd name="T22" fmla="*/ 2905 w 6106"/>
                <a:gd name="T23" fmla="*/ 48 h 6100"/>
                <a:gd name="T24" fmla="*/ 942 w 6106"/>
                <a:gd name="T25" fmla="*/ 914 h 6100"/>
                <a:gd name="T26" fmla="*/ 56 w 6106"/>
                <a:gd name="T27" fmla="*/ 2868 h 6100"/>
                <a:gd name="T28" fmla="*/ 868 w 6106"/>
                <a:gd name="T29" fmla="*/ 5140 h 6100"/>
                <a:gd name="T30" fmla="*/ 3077 w 6106"/>
                <a:gd name="T31" fmla="*/ 6100 h 6100"/>
                <a:gd name="T32" fmla="*/ 6106 w 6106"/>
                <a:gd name="T33" fmla="*/ 3071 h 6100"/>
                <a:gd name="T34" fmla="*/ 5938 w 6106"/>
                <a:gd name="T35" fmla="*/ 2902 h 6100"/>
                <a:gd name="T36" fmla="*/ 3246 w 6106"/>
                <a:gd name="T37" fmla="*/ 5757 h 6100"/>
                <a:gd name="T38" fmla="*/ 3246 w 6106"/>
                <a:gd name="T39" fmla="*/ 3239 h 6100"/>
                <a:gd name="T40" fmla="*/ 5763 w 6106"/>
                <a:gd name="T41" fmla="*/ 3239 h 6100"/>
                <a:gd name="T42" fmla="*/ 4976 w 6106"/>
                <a:gd name="T43" fmla="*/ 4969 h 6100"/>
                <a:gd name="T44" fmla="*/ 3246 w 6106"/>
                <a:gd name="T45" fmla="*/ 5757 h 6100"/>
                <a:gd name="T46" fmla="*/ 2007 w 6106"/>
                <a:gd name="T47" fmla="*/ 3071 h 6100"/>
                <a:gd name="T48" fmla="*/ 2909 w 6106"/>
                <a:gd name="T49" fmla="*/ 4128 h 6100"/>
                <a:gd name="T50" fmla="*/ 2909 w 6106"/>
                <a:gd name="T51" fmla="*/ 5757 h 6100"/>
                <a:gd name="T52" fmla="*/ 1119 w 6106"/>
                <a:gd name="T53" fmla="*/ 4919 h 6100"/>
                <a:gd name="T54" fmla="*/ 387 w 6106"/>
                <a:gd name="T55" fmla="*/ 3071 h 6100"/>
                <a:gd name="T56" fmla="*/ 3077 w 6106"/>
                <a:gd name="T57" fmla="*/ 381 h 6100"/>
                <a:gd name="T58" fmla="*/ 4857 w 6106"/>
                <a:gd name="T59" fmla="*/ 1053 h 6100"/>
                <a:gd name="T60" fmla="*/ 3705 w 6106"/>
                <a:gd name="T61" fmla="*/ 2205 h 6100"/>
                <a:gd name="T62" fmla="*/ 3077 w 6106"/>
                <a:gd name="T63" fmla="*/ 2001 h 6100"/>
                <a:gd name="T64" fmla="*/ 2007 w 6106"/>
                <a:gd name="T65" fmla="*/ 3071 h 6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06" h="6100">
                  <a:moveTo>
                    <a:pt x="5938" y="2902"/>
                  </a:moveTo>
                  <a:lnTo>
                    <a:pt x="3076" y="2902"/>
                  </a:lnTo>
                  <a:cubicBezTo>
                    <a:pt x="2984" y="2902"/>
                    <a:pt x="2909" y="2977"/>
                    <a:pt x="2909" y="3069"/>
                  </a:cubicBezTo>
                  <a:lnTo>
                    <a:pt x="2909" y="3783"/>
                  </a:lnTo>
                  <a:cubicBezTo>
                    <a:pt x="2536" y="3696"/>
                    <a:pt x="2296" y="3347"/>
                    <a:pt x="2353" y="2959"/>
                  </a:cubicBezTo>
                  <a:cubicBezTo>
                    <a:pt x="2396" y="2666"/>
                    <a:pt x="2620" y="2423"/>
                    <a:pt x="2908" y="2358"/>
                  </a:cubicBezTo>
                  <a:cubicBezTo>
                    <a:pt x="3162" y="2301"/>
                    <a:pt x="3417" y="2375"/>
                    <a:pt x="3595" y="2553"/>
                  </a:cubicBezTo>
                  <a:cubicBezTo>
                    <a:pt x="3626" y="2584"/>
                    <a:pt x="3669" y="2601"/>
                    <a:pt x="3715" y="2601"/>
                  </a:cubicBezTo>
                  <a:cubicBezTo>
                    <a:pt x="3760" y="2601"/>
                    <a:pt x="3804" y="2584"/>
                    <a:pt x="3834" y="2553"/>
                  </a:cubicBezTo>
                  <a:lnTo>
                    <a:pt x="5219" y="1168"/>
                  </a:lnTo>
                  <a:cubicBezTo>
                    <a:pt x="5284" y="1103"/>
                    <a:pt x="5284" y="996"/>
                    <a:pt x="5219" y="931"/>
                  </a:cubicBezTo>
                  <a:cubicBezTo>
                    <a:pt x="4602" y="313"/>
                    <a:pt x="3780" y="0"/>
                    <a:pt x="2905" y="48"/>
                  </a:cubicBezTo>
                  <a:cubicBezTo>
                    <a:pt x="2162" y="89"/>
                    <a:pt x="1464" y="396"/>
                    <a:pt x="942" y="914"/>
                  </a:cubicBezTo>
                  <a:cubicBezTo>
                    <a:pt x="419" y="1431"/>
                    <a:pt x="105" y="2125"/>
                    <a:pt x="56" y="2868"/>
                  </a:cubicBezTo>
                  <a:cubicBezTo>
                    <a:pt x="0" y="3715"/>
                    <a:pt x="289" y="4522"/>
                    <a:pt x="868" y="5140"/>
                  </a:cubicBezTo>
                  <a:cubicBezTo>
                    <a:pt x="1439" y="5750"/>
                    <a:pt x="2244" y="6100"/>
                    <a:pt x="3077" y="6100"/>
                  </a:cubicBezTo>
                  <a:cubicBezTo>
                    <a:pt x="4747" y="6100"/>
                    <a:pt x="6106" y="4741"/>
                    <a:pt x="6106" y="3071"/>
                  </a:cubicBezTo>
                  <a:cubicBezTo>
                    <a:pt x="6106" y="2978"/>
                    <a:pt x="6031" y="2902"/>
                    <a:pt x="5938" y="2902"/>
                  </a:cubicBezTo>
                  <a:close/>
                  <a:moveTo>
                    <a:pt x="3246" y="5757"/>
                  </a:moveTo>
                  <a:lnTo>
                    <a:pt x="3246" y="3239"/>
                  </a:lnTo>
                  <a:lnTo>
                    <a:pt x="5763" y="3239"/>
                  </a:lnTo>
                  <a:cubicBezTo>
                    <a:pt x="5723" y="3888"/>
                    <a:pt x="5443" y="4502"/>
                    <a:pt x="4976" y="4969"/>
                  </a:cubicBezTo>
                  <a:cubicBezTo>
                    <a:pt x="4509" y="5437"/>
                    <a:pt x="3895" y="5716"/>
                    <a:pt x="3246" y="5757"/>
                  </a:cubicBezTo>
                  <a:close/>
                  <a:moveTo>
                    <a:pt x="2007" y="3071"/>
                  </a:moveTo>
                  <a:cubicBezTo>
                    <a:pt x="2007" y="3593"/>
                    <a:pt x="2394" y="4047"/>
                    <a:pt x="2909" y="4128"/>
                  </a:cubicBezTo>
                  <a:lnTo>
                    <a:pt x="2909" y="5757"/>
                  </a:lnTo>
                  <a:cubicBezTo>
                    <a:pt x="2224" y="5714"/>
                    <a:pt x="1588" y="5417"/>
                    <a:pt x="1119" y="4919"/>
                  </a:cubicBezTo>
                  <a:cubicBezTo>
                    <a:pt x="647" y="4419"/>
                    <a:pt x="387" y="3763"/>
                    <a:pt x="387" y="3071"/>
                  </a:cubicBezTo>
                  <a:cubicBezTo>
                    <a:pt x="387" y="1588"/>
                    <a:pt x="1594" y="381"/>
                    <a:pt x="3077" y="381"/>
                  </a:cubicBezTo>
                  <a:cubicBezTo>
                    <a:pt x="3734" y="381"/>
                    <a:pt x="4366" y="620"/>
                    <a:pt x="4857" y="1053"/>
                  </a:cubicBezTo>
                  <a:lnTo>
                    <a:pt x="3705" y="2205"/>
                  </a:lnTo>
                  <a:cubicBezTo>
                    <a:pt x="3523" y="2072"/>
                    <a:pt x="3306" y="2001"/>
                    <a:pt x="3077" y="2001"/>
                  </a:cubicBezTo>
                  <a:cubicBezTo>
                    <a:pt x="2487" y="2001"/>
                    <a:pt x="2007" y="2481"/>
                    <a:pt x="2007" y="30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rgbClr val="000000"/>
                </a:solidFill>
              </a:endParaRPr>
            </a:p>
          </p:txBody>
        </p:sp>
      </p:grpSp>
      <p:pic>
        <p:nvPicPr>
          <p:cNvPr id="5" name="Kuva 4">
            <a:extLst>
              <a:ext uri="{FF2B5EF4-FFF2-40B4-BE49-F238E27FC236}">
                <a16:creationId xmlns:a16="http://schemas.microsoft.com/office/drawing/2014/main" id="{7D885222-13C8-4FF6-87A5-D91ED231D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D0AC8065-FB7B-48A2-8DA8-1EA1A8B59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4EABD5B4-30CC-49B9-BB14-40A5227DF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16276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72123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pinkki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655762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6E0E10-725C-4644-A969-01B1AD8CC911}" type="datetime1">
              <a:rPr lang="fi-FI" smtClean="0"/>
              <a:t>18.11.2025</a:t>
            </a:fld>
            <a:endParaRPr lang="fi-FI"/>
          </a:p>
        </p:txBody>
      </p:sp>
      <p:sp>
        <p:nvSpPr>
          <p:cNvPr id="11" name="Alatunnisteen paikkamerk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291282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 sininen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78859" y="1414800"/>
            <a:ext cx="11647252" cy="2387600"/>
          </a:xfrm>
        </p:spPr>
        <p:txBody>
          <a:bodyPr anchor="t" anchorCtr="0"/>
          <a:lstStyle>
            <a:lvl1pPr algn="l">
              <a:defRPr sz="8000" spc="-25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27497" y="3893868"/>
            <a:ext cx="9144000" cy="1655762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88E1FA-CB73-42AA-8C23-A6F1F350753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11" name="Alatunnisteen paikkamerk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12" name="Dian numeron paikkamerkki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286094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C3F46-09F1-4350-8441-5AD08D557825}" type="datetime1">
              <a:rPr lang="fi-FI" smtClean="0"/>
              <a:t>18.11.2025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BDFB-8254-439D-B50E-26FB56F108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477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/>
          <p:cNvSpPr/>
          <p:nvPr userDrawn="1"/>
        </p:nvSpPr>
        <p:spPr>
          <a:xfrm>
            <a:off x="1" y="0"/>
            <a:ext cx="6099242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9" name="Suorakulmio 8"/>
          <p:cNvSpPr/>
          <p:nvPr userDrawn="1"/>
        </p:nvSpPr>
        <p:spPr>
          <a:xfrm>
            <a:off x="6099243" y="0"/>
            <a:ext cx="6092757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459972" y="1555200"/>
            <a:ext cx="5454000" cy="43513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B5676C-532D-48D5-9BD0-0A9FE1F3FDC0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kstiruutu 11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398948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/>
          <p:cNvSpPr/>
          <p:nvPr userDrawn="1"/>
        </p:nvSpPr>
        <p:spPr>
          <a:xfrm>
            <a:off x="1" y="0"/>
            <a:ext cx="6099242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9" name="Suorakulmio 8"/>
          <p:cNvSpPr/>
          <p:nvPr userDrawn="1"/>
        </p:nvSpPr>
        <p:spPr>
          <a:xfrm>
            <a:off x="6099243" y="0"/>
            <a:ext cx="6092757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79041"/>
            <a:ext cx="5453157" cy="34274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459972" y="2479041"/>
            <a:ext cx="5454000" cy="342749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B5676C-532D-48D5-9BD0-0A9FE1F3FDC0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kstiruutu 11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sp>
        <p:nvSpPr>
          <p:cNvPr id="15" name="Tekstin paikkamerkki 7">
            <a:extLst>
              <a:ext uri="{FF2B5EF4-FFF2-40B4-BE49-F238E27FC236}">
                <a16:creationId xmlns:a16="http://schemas.microsoft.com/office/drawing/2014/main" id="{E12C1C53-9B8A-4602-8F15-2A56E3E235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7">
            <a:extLst>
              <a:ext uri="{FF2B5EF4-FFF2-40B4-BE49-F238E27FC236}">
                <a16:creationId xmlns:a16="http://schemas.microsoft.com/office/drawing/2014/main" id="{85EB1A72-4127-4E30-A569-2B99AED5CC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9972" y="1577975"/>
            <a:ext cx="5454000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6970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7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60928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5AD1A5-7FAA-4BFF-B949-AB4519962A96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720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7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60928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5AD1A5-7FAA-4BFF-B949-AB4519962A96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24CC52EB-FFCA-479A-833D-E8B99F085B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7469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kuva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7">
            <a:extLst>
              <a:ext uri="{FF2B5EF4-FFF2-40B4-BE49-F238E27FC236}">
                <a16:creationId xmlns:a16="http://schemas.microsoft.com/office/drawing/2014/main" id="{2ADA64D1-4CA5-48A1-98D4-B4D6E74DEC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5999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454747" y="1555200"/>
            <a:ext cx="5453157" cy="4352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5AD1A5-7FAA-4BFF-B949-AB4519962A96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kstiruutu 9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tx2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4078568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sisältö kuva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7">
            <a:extLst>
              <a:ext uri="{FF2B5EF4-FFF2-40B4-BE49-F238E27FC236}">
                <a16:creationId xmlns:a16="http://schemas.microsoft.com/office/drawing/2014/main" id="{6AA929D0-77A7-4E51-9F3F-F69E317B94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5999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454747" y="2480400"/>
            <a:ext cx="5453157" cy="342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5AD1A5-7FAA-4BFF-B949-AB4519962A96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Tekstiruutu 9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tx2"/>
                </a:solidFill>
              </a:rPr>
              <a:t>gradia.fi</a:t>
            </a:r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24CC52EB-FFCA-479A-833D-E8B99F085B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54910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88500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pinkki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7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60928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092AF1-A304-4850-8B35-493AEE937CFD}" type="datetime1">
              <a:rPr lang="fi-FI" smtClean="0"/>
              <a:t>18.11.2025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kstiruutu 11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sp>
        <p:nvSpPr>
          <p:cNvPr id="10" name="Otsikko 9"/>
          <p:cNvSpPr>
            <a:spLocks noGrp="1"/>
          </p:cNvSpPr>
          <p:nvPr>
            <p:ph type="title"/>
          </p:nvPr>
        </p:nvSpPr>
        <p:spPr>
          <a:xfrm>
            <a:off x="280800" y="1414800"/>
            <a:ext cx="5593405" cy="4654828"/>
          </a:xfrm>
        </p:spPr>
        <p:txBody>
          <a:bodyPr/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682239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ininen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7"/>
          <p:cNvSpPr>
            <a:spLocks noGrp="1"/>
          </p:cNvSpPr>
          <p:nvPr>
            <p:ph type="pic" sz="quarter" idx="13"/>
          </p:nvPr>
        </p:nvSpPr>
        <p:spPr>
          <a:xfrm>
            <a:off x="6099175" y="0"/>
            <a:ext cx="6092825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5947B4-5722-4323-9F3B-5ED82479B9CD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kstiruutu 11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sp>
        <p:nvSpPr>
          <p:cNvPr id="10" name="Otsikko 9"/>
          <p:cNvSpPr>
            <a:spLocks noGrp="1"/>
          </p:cNvSpPr>
          <p:nvPr>
            <p:ph type="title"/>
          </p:nvPr>
        </p:nvSpPr>
        <p:spPr>
          <a:xfrm>
            <a:off x="280800" y="1414800"/>
            <a:ext cx="5593405" cy="4654828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859851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o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096000" cy="3429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6" name="Kuvan paikkamerkki 6">
            <a:extLst>
              <a:ext uri="{FF2B5EF4-FFF2-40B4-BE49-F238E27FC236}">
                <a16:creationId xmlns:a16="http://schemas.microsoft.com/office/drawing/2014/main" id="{A512FB36-F94E-411B-A8BA-2406A7E4B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8997"/>
            <a:ext cx="6096000" cy="34290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7" name="Kuvan paikkamerkki 6">
            <a:extLst>
              <a:ext uri="{FF2B5EF4-FFF2-40B4-BE49-F238E27FC236}">
                <a16:creationId xmlns:a16="http://schemas.microsoft.com/office/drawing/2014/main" id="{B0E7C6D9-0918-48CC-878C-C15DE9A8C3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9" y="1"/>
            <a:ext cx="6096000" cy="3429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8" name="Kuvan paikkamerkki 6">
            <a:extLst>
              <a:ext uri="{FF2B5EF4-FFF2-40B4-BE49-F238E27FC236}">
                <a16:creationId xmlns:a16="http://schemas.microsoft.com/office/drawing/2014/main" id="{80EF1EAA-BCAC-4F6F-898A-215368A8BE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5999" y="3428997"/>
            <a:ext cx="6096000" cy="34290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1" name="Päivämäärän paikkamerkki 20">
            <a:extLst>
              <a:ext uri="{FF2B5EF4-FFF2-40B4-BE49-F238E27FC236}">
                <a16:creationId xmlns:a16="http://schemas.microsoft.com/office/drawing/2014/main" id="{A78CF0E5-53B8-49C4-9356-51ECB45765F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E5235FB-5358-4F3B-B9C7-15F6DEDD1097}" type="datetime1">
              <a:rPr lang="fi-FI" smtClean="0"/>
              <a:t>18.11.2025</a:t>
            </a:fld>
            <a:endParaRPr lang="fi-FI"/>
          </a:p>
        </p:txBody>
      </p:sp>
      <p:sp>
        <p:nvSpPr>
          <p:cNvPr id="22" name="Alatunnisteen paikkamerkki 21">
            <a:extLst>
              <a:ext uri="{FF2B5EF4-FFF2-40B4-BE49-F238E27FC236}">
                <a16:creationId xmlns:a16="http://schemas.microsoft.com/office/drawing/2014/main" id="{981E389D-1FCA-47D1-AE27-3B4375980ED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23" name="Dian numeron paikkamerkki 22">
            <a:extLst>
              <a:ext uri="{FF2B5EF4-FFF2-40B4-BE49-F238E27FC236}">
                <a16:creationId xmlns:a16="http://schemas.microsoft.com/office/drawing/2014/main" id="{006138A2-1505-48C1-93E5-783B3306C70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4148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799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17BF658-FF44-4603-AA77-434B26463A6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5235FB-5358-4F3B-B9C7-15F6DEDD1097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9EB37D3-0FFD-4665-B368-CBE92FB088D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19FCA95-D451-4683-BA04-1221AA7E41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566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pinkki 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357551"/>
            <a:ext cx="6092756" cy="413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3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pinkki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6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66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pinkki log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5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52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 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357551"/>
            <a:ext cx="6092756" cy="4130970"/>
          </a:xfrm>
          <a:prstGeom prst="rect">
            <a:avLst/>
          </a:prstGeom>
        </p:spPr>
      </p:pic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1548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CA85952-405D-41D8-BD6D-B8507F280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6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403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 log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6E73DE88-0C8B-476E-BC13-BCF9FF5725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5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63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sininen 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357551"/>
            <a:ext cx="6092756" cy="413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62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sininen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6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43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sininen log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1555200"/>
            <a:ext cx="5453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5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81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 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FB9FDFF-46D5-4DA8-9BA9-EC4AB9AC98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357551"/>
            <a:ext cx="6092756" cy="4130970"/>
          </a:xfrm>
          <a:prstGeom prst="rect">
            <a:avLst/>
          </a:prstGeom>
        </p:spPr>
      </p:pic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83529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13A01E3-77C6-48A2-9A3E-375960AF96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6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10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 log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0C3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ekstin paikkamerkki 7">
            <a:extLst>
              <a:ext uri="{FF2B5EF4-FFF2-40B4-BE49-F238E27FC236}">
                <a16:creationId xmlns:a16="http://schemas.microsoft.com/office/drawing/2014/main" id="{51F2F08A-5E5A-40C1-8F89-9D98D925D7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8191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C23B71E-D001-4E74-A2AA-6FB0E2859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403450"/>
            <a:ext cx="6092755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538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EEEF-CC5F-48FC-8633-FE8D74B3BCA8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3BDFB-8254-439D-B50E-26FB56F108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41913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pinkki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375DCB-4B59-4E1F-AA1D-1D511A683B7A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ruutu 4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3780114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sininen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04DDEE-585B-4396-B37C-6E2BC080E4F9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ruutu 4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4173824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pinkki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6B4107-0D1E-4D7F-BE60-5565EC1F3077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pic>
        <p:nvPicPr>
          <p:cNvPr id="16" name="Kuva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1" y="1388986"/>
            <a:ext cx="10135819" cy="4080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pinkki ENG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6B4107-0D1E-4D7F-BE60-5565EC1F3077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2" y="1388986"/>
            <a:ext cx="10135817" cy="40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556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pinkki 2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6B4107-0D1E-4D7F-BE60-5565EC1F3077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51020287-BE8A-4A49-B89B-008E9B14B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1" y="1388986"/>
            <a:ext cx="10135819" cy="4080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pinkki 2 ENG">
    <p:bg>
      <p:bgPr>
        <a:solidFill>
          <a:srgbClr val="FE70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6B4107-0D1E-4D7F-BE60-5565EC1F3077}" type="datetime1">
              <a:rPr lang="fi-FI" smtClean="0"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FFFFF"/>
                </a:solidFill>
              </a:rPr>
              <a:t>gradia.fi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51020287-BE8A-4A49-B89B-008E9B14B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pic>
        <p:nvPicPr>
          <p:cNvPr id="24" name="Kuva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2" y="1388986"/>
            <a:ext cx="10135817" cy="40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838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ininen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4CEC83-A7F0-4028-96B6-70A78BB9B8B7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1" y="1388986"/>
            <a:ext cx="10135819" cy="4080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ininen ENG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4CEC83-A7F0-4028-96B6-70A78BB9B8B7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pic>
        <p:nvPicPr>
          <p:cNvPr id="23" name="Kuva 2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2" y="1388986"/>
            <a:ext cx="10135817" cy="40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936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ininen 2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4CEC83-A7F0-4028-96B6-70A78BB9B8B7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FC3D0BE-A971-4F7F-A57D-0C84C9F9B7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pic>
        <p:nvPicPr>
          <p:cNvPr id="24" name="Kuva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1" y="1388986"/>
            <a:ext cx="10135819" cy="40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395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sininen 2 ENG">
    <p:bg>
      <p:bgPr>
        <a:solidFill>
          <a:srgbClr val="0C3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4CEC83-A7F0-4028-96B6-70A78BB9B8B7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ruutu 12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chemeClr val="bg1"/>
                </a:solidFill>
              </a:rPr>
              <a:t>gradia.fi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FC3D0BE-A971-4F7F-A57D-0C84C9F9B7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28" y="304801"/>
            <a:ext cx="1415626" cy="1415626"/>
          </a:xfrm>
          <a:prstGeom prst="rect">
            <a:avLst/>
          </a:prstGeom>
        </p:spPr>
      </p:pic>
      <p:pic>
        <p:nvPicPr>
          <p:cNvPr id="15" name="Kuva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092" y="1388986"/>
            <a:ext cx="10135817" cy="40800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sisältö kuva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365250" y="171274"/>
            <a:ext cx="1974320" cy="16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EA5AD1A5-7FAA-4BFF-B949-AB4519962A96}" type="datetime1">
              <a:rPr lang="fi-FI" smtClean="0"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6365250" y="333274"/>
            <a:ext cx="1974320" cy="16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err="1"/>
              <a:t>Etunimi</a:t>
            </a:r>
            <a:r>
              <a:rPr lang="en-US"/>
              <a:t> </a:t>
            </a:r>
            <a:r>
              <a:rPr lang="en-US" err="1"/>
              <a:t>Sukunimi</a:t>
            </a:r>
            <a:endParaRPr lang="fi-FI"/>
          </a:p>
        </p:txBody>
      </p:sp>
      <p:sp>
        <p:nvSpPr>
          <p:cNvPr id="2" name="Tekstiruutu 9">
            <a:extLst>
              <a:ext uri="{FF2B5EF4-FFF2-40B4-BE49-F238E27FC236}">
                <a16:creationId xmlns:a16="http://schemas.microsoft.com/office/drawing/2014/main" id="{9509412B-CF35-02E7-4F2B-4D6CE650079E}"/>
              </a:ext>
            </a:extLst>
          </p:cNvPr>
          <p:cNvSpPr txBox="1"/>
          <p:nvPr userDrawn="1"/>
        </p:nvSpPr>
        <p:spPr>
          <a:xfrm>
            <a:off x="11524258" y="236772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E70C3"/>
                </a:solidFill>
              </a:rPr>
              <a:t>gradia.fi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F28071D-5201-59B8-40C5-68820492F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575" y="1577974"/>
            <a:ext cx="5453157" cy="827296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454747" y="2480400"/>
            <a:ext cx="5453157" cy="34272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451575" y="6443726"/>
            <a:ext cx="1080000" cy="1620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Kuvan paikkamerkki 7">
            <a:extLst>
              <a:ext uri="{FF2B5EF4-FFF2-40B4-BE49-F238E27FC236}">
                <a16:creationId xmlns:a16="http://schemas.microsoft.com/office/drawing/2014/main" id="{6AA929D0-77A7-4E51-9F3F-F69E317B9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5999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365337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 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05F4A0-C10D-4239-AF24-370C37C5A6EB}" type="datetime1">
              <a:rPr lang="fi-FI" smtClean="0"/>
              <a:pPr/>
              <a:t>18.11.2025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EC30AB33-86DD-4274-BDAF-B55AF711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9242" y="0"/>
            <a:ext cx="6092756" cy="6858000"/>
          </a:xfrm>
          <a:prstGeom prst="rect">
            <a:avLst/>
          </a:prstGeom>
          <a:solidFill>
            <a:srgbClr val="FE7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Gradian osalogo pinkki">
            <a:extLst>
              <a:ext uri="{FF2B5EF4-FFF2-40B4-BE49-F238E27FC236}">
                <a16:creationId xmlns:a16="http://schemas.microsoft.com/office/drawing/2014/main" id="{2FB9FDFF-46D5-4DA8-9BA9-EC4AB9AC9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242" y="1357551"/>
            <a:ext cx="6092756" cy="4130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65979F-F6EB-1E1E-9F44-BB4EEF07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1556427"/>
            <a:ext cx="5453156" cy="77542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342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3799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21AD28-DB10-7124-E545-216AB294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F449DE-2CB3-0A7E-3A3E-E42449B03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8AA38A5-9256-B63F-4224-8ACDA05AC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27875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334800" y="1556426"/>
            <a:ext cx="2554315" cy="18774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3222000" y="1556426"/>
            <a:ext cx="8098895" cy="46205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3222000" y="313200"/>
            <a:ext cx="1974320" cy="16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90000"/>
              </a:lnSpc>
              <a:defRPr sz="900" b="1">
                <a:solidFill>
                  <a:srgbClr val="000000"/>
                </a:solidFill>
              </a:defRPr>
            </a:lvl1pPr>
          </a:lstStyle>
          <a:p>
            <a:fld id="{1E5235FB-5358-4F3B-B9C7-15F6DEDD1097}" type="datetime1">
              <a:rPr lang="fi-FI" smtClean="0"/>
              <a:t>18.11.2025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222000" y="461746"/>
            <a:ext cx="1974320" cy="16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90000"/>
              </a:lnSpc>
              <a:defRPr sz="9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Etunimi Sukunimi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334800" y="6453627"/>
            <a:ext cx="1080000" cy="16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CE13BDFB-8254-439D-B50E-26FB56F1085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kstiruutu 6"/>
          <p:cNvSpPr txBox="1"/>
          <p:nvPr userDrawn="1"/>
        </p:nvSpPr>
        <p:spPr>
          <a:xfrm>
            <a:off x="334800" y="314060"/>
            <a:ext cx="767292" cy="157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900" b="1">
                <a:solidFill>
                  <a:srgbClr val="FE70C3"/>
                </a:solidFill>
              </a:rPr>
              <a:t>gradia.fi</a:t>
            </a:r>
          </a:p>
        </p:txBody>
      </p:sp>
    </p:spTree>
    <p:extLst>
      <p:ext uri="{BB962C8B-B14F-4D97-AF65-F5344CB8AC3E}">
        <p14:creationId xmlns:p14="http://schemas.microsoft.com/office/powerpoint/2010/main" val="48614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4" r:id="rId2"/>
    <p:sldLayoutId id="2147483703" r:id="rId3"/>
    <p:sldLayoutId id="2147483705" r:id="rId4"/>
    <p:sldLayoutId id="2147483673" r:id="rId5"/>
    <p:sldLayoutId id="2147483695" r:id="rId6"/>
    <p:sldLayoutId id="2147483650" r:id="rId7"/>
    <p:sldLayoutId id="2147483652" r:id="rId8"/>
    <p:sldLayoutId id="2147483706" r:id="rId9"/>
    <p:sldLayoutId id="2147483661" r:id="rId10"/>
    <p:sldLayoutId id="2147483719" r:id="rId11"/>
    <p:sldLayoutId id="2147483721" r:id="rId12"/>
    <p:sldLayoutId id="2147483720" r:id="rId13"/>
    <p:sldLayoutId id="2147483663" r:id="rId14"/>
    <p:sldLayoutId id="2147483694" r:id="rId15"/>
    <p:sldLayoutId id="2147483665" r:id="rId16"/>
    <p:sldLayoutId id="2147483722" r:id="rId17"/>
    <p:sldLayoutId id="2147483709" r:id="rId18"/>
    <p:sldLayoutId id="2147483710" r:id="rId19"/>
    <p:sldLayoutId id="2147483711" r:id="rId20"/>
    <p:sldLayoutId id="2147483713" r:id="rId21"/>
    <p:sldLayoutId id="2147483717" r:id="rId22"/>
    <p:sldLayoutId id="2147483718" r:id="rId23"/>
    <p:sldLayoutId id="2147483667" r:id="rId24"/>
    <p:sldLayoutId id="2147483707" r:id="rId25"/>
    <p:sldLayoutId id="2147483708" r:id="rId26"/>
    <p:sldLayoutId id="2147483714" r:id="rId27"/>
    <p:sldLayoutId id="2147483715" r:id="rId28"/>
    <p:sldLayoutId id="2147483716" r:id="rId29"/>
    <p:sldLayoutId id="2147483655" r:id="rId30"/>
    <p:sldLayoutId id="2147483682" r:id="rId31"/>
    <p:sldLayoutId id="2147483696" r:id="rId32"/>
    <p:sldLayoutId id="2147483725" r:id="rId33"/>
    <p:sldLayoutId id="2147483671" r:id="rId34"/>
    <p:sldLayoutId id="2147483726" r:id="rId35"/>
    <p:sldLayoutId id="2147483723" r:id="rId36"/>
    <p:sldLayoutId id="2147483727" r:id="rId37"/>
    <p:sldLayoutId id="2147483697" r:id="rId38"/>
    <p:sldLayoutId id="2147483724" r:id="rId39"/>
    <p:sldLayoutId id="2147483728" r:id="rId40"/>
    <p:sldLayoutId id="2147483729" r:id="rId41"/>
    <p:sldLayoutId id="2147483730" r:id="rId42"/>
    <p:sldLayoutId id="2147483731" r:id="rId43"/>
  </p:sldLayoutIdLs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000" b="1" kern="1200" spc="-4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Verdana" panose="020B0604030504040204" pitchFamily="34" charset="0"/>
        <a:buChar char="●"/>
        <a:defRPr sz="2000" b="1" kern="1200" spc="-40" baseline="0">
          <a:solidFill>
            <a:srgbClr val="000000"/>
          </a:solidFill>
          <a:latin typeface="+mn-lt"/>
          <a:ea typeface="+mn-ea"/>
          <a:cs typeface="+mn-cs"/>
        </a:defRPr>
      </a:lvl1pPr>
      <a:lvl2pPr marL="534988" indent="-174625" algn="l" defTabSz="914400" rtl="0" eaLnBrk="1" latinLnBrk="0" hangingPunct="1">
        <a:lnSpc>
          <a:spcPct val="95000"/>
        </a:lnSpc>
        <a:spcBef>
          <a:spcPts val="0"/>
        </a:spcBef>
        <a:spcAft>
          <a:spcPts val="200"/>
        </a:spcAft>
        <a:buFont typeface="Verdana" panose="020B0604030504040204" pitchFamily="34" charset="0"/>
        <a:buChar char="●"/>
        <a:defRPr sz="1400" b="1" kern="1200" spc="-40" baseline="0">
          <a:solidFill>
            <a:srgbClr val="000000"/>
          </a:solidFill>
          <a:latin typeface="+mn-lt"/>
          <a:ea typeface="+mn-ea"/>
          <a:cs typeface="+mn-cs"/>
        </a:defRPr>
      </a:lvl2pPr>
      <a:lvl3pPr marL="895350" indent="-177800" algn="l" defTabSz="914400" rtl="0" eaLnBrk="1" latinLnBrk="0" hangingPunct="1">
        <a:lnSpc>
          <a:spcPct val="95000"/>
        </a:lnSpc>
        <a:spcBef>
          <a:spcPts val="0"/>
        </a:spcBef>
        <a:spcAft>
          <a:spcPts val="200"/>
        </a:spcAft>
        <a:buFont typeface="Verdana" panose="020B0604030504040204" pitchFamily="34" charset="0"/>
        <a:buChar char="●"/>
        <a:defRPr sz="1400" b="1" kern="1200" spc="-40" baseline="0">
          <a:solidFill>
            <a:srgbClr val="000000"/>
          </a:solidFill>
          <a:latin typeface="+mn-lt"/>
          <a:ea typeface="+mn-ea"/>
          <a:cs typeface="+mn-cs"/>
        </a:defRPr>
      </a:lvl3pPr>
      <a:lvl4pPr marL="1257300" indent="-177800" algn="l" defTabSz="914400" rtl="0" eaLnBrk="1" latinLnBrk="0" hangingPunct="1">
        <a:lnSpc>
          <a:spcPct val="95000"/>
        </a:lnSpc>
        <a:spcBef>
          <a:spcPts val="0"/>
        </a:spcBef>
        <a:spcAft>
          <a:spcPts val="200"/>
        </a:spcAft>
        <a:buFont typeface="Verdana" panose="020B0604030504040204" pitchFamily="34" charset="0"/>
        <a:buChar char="●"/>
        <a:defRPr sz="1400" b="1" kern="1200" spc="-40" baseline="0">
          <a:solidFill>
            <a:srgbClr val="000000"/>
          </a:solidFill>
          <a:latin typeface="+mn-lt"/>
          <a:ea typeface="+mn-ea"/>
          <a:cs typeface="+mn-cs"/>
        </a:defRPr>
      </a:lvl4pPr>
      <a:lvl5pPr marL="1612900" indent="-177800" algn="l" defTabSz="914400" rtl="0" eaLnBrk="1" latinLnBrk="0" hangingPunct="1">
        <a:lnSpc>
          <a:spcPct val="95000"/>
        </a:lnSpc>
        <a:spcBef>
          <a:spcPts val="0"/>
        </a:spcBef>
        <a:spcAft>
          <a:spcPts val="200"/>
        </a:spcAft>
        <a:buFont typeface="Verdana" panose="020B0604030504040204" pitchFamily="34" charset="0"/>
        <a:buChar char="●"/>
        <a:defRPr sz="1400" b="1" kern="1200" spc="-4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0.png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gradia.fi/schildtin" TargetMode="Externa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jaofi.sharepoint.com/sites/mungradia-schildtin-lukio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jaofi.sharepoint.com/sites/mungradia-schildtin-lukio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lioppilastutkinto.fi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lioppilastutkinto.fi/fi/tutkinnon-suorittaminen/koepaivat/kevaan-2026-koepaiva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mattikorkeakouluun.fi/" TargetMode="External"/><Relationship Id="rId2" Type="http://schemas.openxmlformats.org/officeDocument/2006/relationships/hyperlink" Target="http://www.yliopistovalinnat.fi/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678749F0-9661-D99A-72B4-1A4BC864E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9" b="1500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91B4F01E-B75F-B5BD-6A81-3B169BDDD4A9}"/>
              </a:ext>
            </a:extLst>
          </p:cNvPr>
          <p:cNvSpPr txBox="1"/>
          <p:nvPr/>
        </p:nvSpPr>
        <p:spPr>
          <a:xfrm>
            <a:off x="-61335" y="-10"/>
            <a:ext cx="6497782" cy="6858000"/>
          </a:xfrm>
          <a:custGeom>
            <a:avLst/>
            <a:gdLst/>
            <a:ahLst/>
            <a:cxnLst/>
            <a:rect l="l" t="t" r="r" b="b"/>
            <a:pathLst>
              <a:path w="6497782" h="6858000">
                <a:moveTo>
                  <a:pt x="2329125" y="4271324"/>
                </a:moveTo>
                <a:lnTo>
                  <a:pt x="2411799" y="4493971"/>
                </a:lnTo>
                <a:lnTo>
                  <a:pt x="2248088" y="4493971"/>
                </a:lnTo>
                <a:close/>
                <a:moveTo>
                  <a:pt x="1719525" y="4271324"/>
                </a:moveTo>
                <a:lnTo>
                  <a:pt x="1802199" y="4493971"/>
                </a:lnTo>
                <a:lnTo>
                  <a:pt x="1638489" y="4493971"/>
                </a:lnTo>
                <a:close/>
                <a:moveTo>
                  <a:pt x="592115" y="4136263"/>
                </a:moveTo>
                <a:lnTo>
                  <a:pt x="592115" y="4731352"/>
                </a:lnTo>
                <a:lnTo>
                  <a:pt x="1014489" y="4731352"/>
                </a:lnTo>
                <a:lnTo>
                  <a:pt x="1014489" y="4630261"/>
                </a:lnTo>
                <a:lnTo>
                  <a:pt x="713261" y="4630261"/>
                </a:lnTo>
                <a:lnTo>
                  <a:pt x="713261" y="4136263"/>
                </a:lnTo>
                <a:close/>
                <a:moveTo>
                  <a:pt x="2704618" y="4131352"/>
                </a:moveTo>
                <a:lnTo>
                  <a:pt x="2704618" y="4731352"/>
                </a:lnTo>
                <a:lnTo>
                  <a:pt x="2817170" y="4731352"/>
                </a:lnTo>
                <a:lnTo>
                  <a:pt x="2817170" y="4340083"/>
                </a:lnTo>
                <a:lnTo>
                  <a:pt x="3059053" y="4731352"/>
                </a:lnTo>
                <a:lnTo>
                  <a:pt x="3180608" y="4731352"/>
                </a:lnTo>
                <a:lnTo>
                  <a:pt x="3180608" y="4131352"/>
                </a:lnTo>
                <a:lnTo>
                  <a:pt x="3068057" y="4131352"/>
                </a:lnTo>
                <a:lnTo>
                  <a:pt x="3068057" y="4532034"/>
                </a:lnTo>
                <a:lnTo>
                  <a:pt x="2822490" y="4131352"/>
                </a:lnTo>
                <a:close/>
                <a:moveTo>
                  <a:pt x="2266506" y="4131352"/>
                </a:moveTo>
                <a:lnTo>
                  <a:pt x="2032808" y="4731352"/>
                </a:lnTo>
                <a:lnTo>
                  <a:pt x="2161321" y="4731352"/>
                </a:lnTo>
                <a:lnTo>
                  <a:pt x="2210844" y="4595063"/>
                </a:lnTo>
                <a:lnTo>
                  <a:pt x="2450680" y="4595063"/>
                </a:lnTo>
                <a:lnTo>
                  <a:pt x="2503068" y="4731352"/>
                </a:lnTo>
                <a:lnTo>
                  <a:pt x="2634855" y="4731352"/>
                </a:lnTo>
                <a:lnTo>
                  <a:pt x="2394610" y="4131352"/>
                </a:lnTo>
                <a:close/>
                <a:moveTo>
                  <a:pt x="1656906" y="4131352"/>
                </a:moveTo>
                <a:lnTo>
                  <a:pt x="1423209" y="4731352"/>
                </a:lnTo>
                <a:lnTo>
                  <a:pt x="1551722" y="4731352"/>
                </a:lnTo>
                <a:lnTo>
                  <a:pt x="1601244" y="4595063"/>
                </a:lnTo>
                <a:lnTo>
                  <a:pt x="1841081" y="4595063"/>
                </a:lnTo>
                <a:lnTo>
                  <a:pt x="1893468" y="4731352"/>
                </a:lnTo>
                <a:lnTo>
                  <a:pt x="2025255" y="4731352"/>
                </a:lnTo>
                <a:lnTo>
                  <a:pt x="1785010" y="4131352"/>
                </a:lnTo>
                <a:close/>
                <a:moveTo>
                  <a:pt x="993542" y="4131352"/>
                </a:moveTo>
                <a:lnTo>
                  <a:pt x="993542" y="4232852"/>
                </a:lnTo>
                <a:lnTo>
                  <a:pt x="1171577" y="4232852"/>
                </a:lnTo>
                <a:lnTo>
                  <a:pt x="1171577" y="4731352"/>
                </a:lnTo>
                <a:lnTo>
                  <a:pt x="1292723" y="4731352"/>
                </a:lnTo>
                <a:lnTo>
                  <a:pt x="1292723" y="4232852"/>
                </a:lnTo>
                <a:lnTo>
                  <a:pt x="1470350" y="4232852"/>
                </a:lnTo>
                <a:lnTo>
                  <a:pt x="1470350" y="4131352"/>
                </a:lnTo>
                <a:close/>
                <a:moveTo>
                  <a:pt x="356557" y="4131352"/>
                </a:moveTo>
                <a:lnTo>
                  <a:pt x="356557" y="4731352"/>
                </a:lnTo>
                <a:lnTo>
                  <a:pt x="477703" y="4731352"/>
                </a:lnTo>
                <a:lnTo>
                  <a:pt x="477703" y="4131352"/>
                </a:lnTo>
                <a:close/>
                <a:moveTo>
                  <a:pt x="3357825" y="3261674"/>
                </a:moveTo>
                <a:lnTo>
                  <a:pt x="3440499" y="3484321"/>
                </a:lnTo>
                <a:lnTo>
                  <a:pt x="3276788" y="3484321"/>
                </a:lnTo>
                <a:close/>
                <a:moveTo>
                  <a:pt x="1846290" y="3215017"/>
                </a:moveTo>
                <a:cubicBezTo>
                  <a:pt x="1896222" y="3215017"/>
                  <a:pt x="1936263" y="3231934"/>
                  <a:pt x="1966413" y="3265767"/>
                </a:cubicBezTo>
                <a:cubicBezTo>
                  <a:pt x="1996563" y="3299601"/>
                  <a:pt x="2011638" y="3350897"/>
                  <a:pt x="2011638" y="3419656"/>
                </a:cubicBezTo>
                <a:cubicBezTo>
                  <a:pt x="2011638" y="3489233"/>
                  <a:pt x="1996153" y="3541416"/>
                  <a:pt x="1965185" y="3576204"/>
                </a:cubicBezTo>
                <a:cubicBezTo>
                  <a:pt x="1934216" y="3610993"/>
                  <a:pt x="1894585" y="3628387"/>
                  <a:pt x="1846290" y="3628387"/>
                </a:cubicBezTo>
                <a:cubicBezTo>
                  <a:pt x="1797995" y="3628387"/>
                  <a:pt x="1758159" y="3610856"/>
                  <a:pt x="1726781" y="3575795"/>
                </a:cubicBezTo>
                <a:cubicBezTo>
                  <a:pt x="1695403" y="3540733"/>
                  <a:pt x="1679714" y="3489233"/>
                  <a:pt x="1679714" y="3421293"/>
                </a:cubicBezTo>
                <a:cubicBezTo>
                  <a:pt x="1679714" y="3352261"/>
                  <a:pt x="1694994" y="3300624"/>
                  <a:pt x="1725553" y="3266381"/>
                </a:cubicBezTo>
                <a:cubicBezTo>
                  <a:pt x="1756112" y="3232138"/>
                  <a:pt x="1796358" y="3215017"/>
                  <a:pt x="1846290" y="3215017"/>
                </a:cubicBezTo>
                <a:close/>
                <a:moveTo>
                  <a:pt x="2230415" y="3126613"/>
                </a:moveTo>
                <a:lnTo>
                  <a:pt x="2230415" y="3721702"/>
                </a:lnTo>
                <a:lnTo>
                  <a:pt x="2652789" y="3721702"/>
                </a:lnTo>
                <a:lnTo>
                  <a:pt x="2652789" y="3620611"/>
                </a:lnTo>
                <a:lnTo>
                  <a:pt x="2351561" y="3620611"/>
                </a:lnTo>
                <a:lnTo>
                  <a:pt x="2351561" y="3126613"/>
                </a:lnTo>
                <a:close/>
                <a:moveTo>
                  <a:pt x="4990619" y="3121702"/>
                </a:moveTo>
                <a:lnTo>
                  <a:pt x="4990619" y="3721702"/>
                </a:lnTo>
                <a:lnTo>
                  <a:pt x="5103170" y="3721702"/>
                </a:lnTo>
                <a:lnTo>
                  <a:pt x="5103170" y="3330433"/>
                </a:lnTo>
                <a:lnTo>
                  <a:pt x="5345052" y="3721702"/>
                </a:lnTo>
                <a:lnTo>
                  <a:pt x="5466608" y="3721702"/>
                </a:lnTo>
                <a:lnTo>
                  <a:pt x="5466608" y="3121702"/>
                </a:lnTo>
                <a:lnTo>
                  <a:pt x="5354056" y="3121702"/>
                </a:lnTo>
                <a:lnTo>
                  <a:pt x="5354056" y="3522384"/>
                </a:lnTo>
                <a:lnTo>
                  <a:pt x="5108491" y="3121702"/>
                </a:lnTo>
                <a:close/>
                <a:moveTo>
                  <a:pt x="4427416" y="3121702"/>
                </a:moveTo>
                <a:lnTo>
                  <a:pt x="4427416" y="3721702"/>
                </a:lnTo>
                <a:lnTo>
                  <a:pt x="4883760" y="3721702"/>
                </a:lnTo>
                <a:lnTo>
                  <a:pt x="4883760" y="3620611"/>
                </a:lnTo>
                <a:lnTo>
                  <a:pt x="4548562" y="3620611"/>
                </a:lnTo>
                <a:lnTo>
                  <a:pt x="4548562" y="3457309"/>
                </a:lnTo>
                <a:lnTo>
                  <a:pt x="4849790" y="3457309"/>
                </a:lnTo>
                <a:lnTo>
                  <a:pt x="4849790" y="3356218"/>
                </a:lnTo>
                <a:lnTo>
                  <a:pt x="4548562" y="3356218"/>
                </a:lnTo>
                <a:lnTo>
                  <a:pt x="4548562" y="3223202"/>
                </a:lnTo>
                <a:lnTo>
                  <a:pt x="4872300" y="3223202"/>
                </a:lnTo>
                <a:lnTo>
                  <a:pt x="4872300" y="3121702"/>
                </a:lnTo>
                <a:close/>
                <a:moveTo>
                  <a:pt x="4195132" y="3121702"/>
                </a:moveTo>
                <a:lnTo>
                  <a:pt x="4195132" y="3721702"/>
                </a:lnTo>
                <a:lnTo>
                  <a:pt x="4316278" y="3721702"/>
                </a:lnTo>
                <a:lnTo>
                  <a:pt x="4316278" y="3121702"/>
                </a:lnTo>
                <a:close/>
                <a:moveTo>
                  <a:pt x="3948599" y="3121702"/>
                </a:moveTo>
                <a:lnTo>
                  <a:pt x="3948599" y="3509287"/>
                </a:lnTo>
                <a:cubicBezTo>
                  <a:pt x="3948599" y="3557855"/>
                  <a:pt x="3943005" y="3589847"/>
                  <a:pt x="3931818" y="3605263"/>
                </a:cubicBezTo>
                <a:cubicBezTo>
                  <a:pt x="3920631" y="3620679"/>
                  <a:pt x="3901531" y="3628387"/>
                  <a:pt x="3874519" y="3628387"/>
                </a:cubicBezTo>
                <a:cubicBezTo>
                  <a:pt x="3847780" y="3628387"/>
                  <a:pt x="3827862" y="3617609"/>
                  <a:pt x="3814765" y="3596054"/>
                </a:cubicBezTo>
                <a:cubicBezTo>
                  <a:pt x="3806034" y="3581866"/>
                  <a:pt x="3800986" y="3557582"/>
                  <a:pt x="3799622" y="3523203"/>
                </a:cubicBezTo>
                <a:lnTo>
                  <a:pt x="3685433" y="3536300"/>
                </a:lnTo>
                <a:cubicBezTo>
                  <a:pt x="3685706" y="3600420"/>
                  <a:pt x="3701804" y="3649055"/>
                  <a:pt x="3733728" y="3682207"/>
                </a:cubicBezTo>
                <a:cubicBezTo>
                  <a:pt x="3765652" y="3715358"/>
                  <a:pt x="3811218" y="3731934"/>
                  <a:pt x="3870427" y="3731934"/>
                </a:cubicBezTo>
                <a:cubicBezTo>
                  <a:pt x="3920904" y="3731934"/>
                  <a:pt x="3961559" y="3721361"/>
                  <a:pt x="3992391" y="3700215"/>
                </a:cubicBezTo>
                <a:cubicBezTo>
                  <a:pt x="4023223" y="3679069"/>
                  <a:pt x="4044506" y="3651034"/>
                  <a:pt x="4056238" y="3616109"/>
                </a:cubicBezTo>
                <a:cubicBezTo>
                  <a:pt x="4064970" y="3589369"/>
                  <a:pt x="4069335" y="3551170"/>
                  <a:pt x="4069335" y="3501511"/>
                </a:cubicBezTo>
                <a:lnTo>
                  <a:pt x="4069335" y="3121702"/>
                </a:lnTo>
                <a:close/>
                <a:moveTo>
                  <a:pt x="3295206" y="3121702"/>
                </a:moveTo>
                <a:lnTo>
                  <a:pt x="3061509" y="3721702"/>
                </a:lnTo>
                <a:lnTo>
                  <a:pt x="3190022" y="3721702"/>
                </a:lnTo>
                <a:lnTo>
                  <a:pt x="3239544" y="3585413"/>
                </a:lnTo>
                <a:lnTo>
                  <a:pt x="3479381" y="3585413"/>
                </a:lnTo>
                <a:lnTo>
                  <a:pt x="3531768" y="3721702"/>
                </a:lnTo>
                <a:lnTo>
                  <a:pt x="3663555" y="3721702"/>
                </a:lnTo>
                <a:lnTo>
                  <a:pt x="3423310" y="3121702"/>
                </a:lnTo>
                <a:close/>
                <a:moveTo>
                  <a:pt x="2631842" y="3121702"/>
                </a:moveTo>
                <a:lnTo>
                  <a:pt x="2631842" y="3223202"/>
                </a:lnTo>
                <a:lnTo>
                  <a:pt x="2809877" y="3223202"/>
                </a:lnTo>
                <a:lnTo>
                  <a:pt x="2809877" y="3721702"/>
                </a:lnTo>
                <a:lnTo>
                  <a:pt x="2931023" y="3721702"/>
                </a:lnTo>
                <a:lnTo>
                  <a:pt x="2931023" y="3223202"/>
                </a:lnTo>
                <a:lnTo>
                  <a:pt x="3108649" y="3223202"/>
                </a:lnTo>
                <a:lnTo>
                  <a:pt x="3108649" y="3121702"/>
                </a:lnTo>
                <a:close/>
                <a:moveTo>
                  <a:pt x="969022" y="3121702"/>
                </a:moveTo>
                <a:lnTo>
                  <a:pt x="969022" y="3441757"/>
                </a:lnTo>
                <a:cubicBezTo>
                  <a:pt x="969022" y="3508878"/>
                  <a:pt x="972978" y="3559628"/>
                  <a:pt x="980891" y="3594008"/>
                </a:cubicBezTo>
                <a:cubicBezTo>
                  <a:pt x="986348" y="3617200"/>
                  <a:pt x="997672" y="3639369"/>
                  <a:pt x="1014861" y="3660515"/>
                </a:cubicBezTo>
                <a:cubicBezTo>
                  <a:pt x="1032051" y="3681661"/>
                  <a:pt x="1055448" y="3698851"/>
                  <a:pt x="1085053" y="3712084"/>
                </a:cubicBezTo>
                <a:cubicBezTo>
                  <a:pt x="1114657" y="3725317"/>
                  <a:pt x="1158108" y="3731934"/>
                  <a:pt x="1215407" y="3731934"/>
                </a:cubicBezTo>
                <a:cubicBezTo>
                  <a:pt x="1262883" y="3731934"/>
                  <a:pt x="1301355" y="3725863"/>
                  <a:pt x="1330823" y="3713721"/>
                </a:cubicBezTo>
                <a:cubicBezTo>
                  <a:pt x="1360291" y="3701579"/>
                  <a:pt x="1383825" y="3685277"/>
                  <a:pt x="1401424" y="3664813"/>
                </a:cubicBezTo>
                <a:cubicBezTo>
                  <a:pt x="1419023" y="3644349"/>
                  <a:pt x="1431096" y="3619246"/>
                  <a:pt x="1437645" y="3589506"/>
                </a:cubicBezTo>
                <a:cubicBezTo>
                  <a:pt x="1444193" y="3559765"/>
                  <a:pt x="1447468" y="3508878"/>
                  <a:pt x="1447468" y="3436845"/>
                </a:cubicBezTo>
                <a:lnTo>
                  <a:pt x="1447468" y="3121702"/>
                </a:lnTo>
                <a:lnTo>
                  <a:pt x="1326321" y="3121702"/>
                </a:lnTo>
                <a:lnTo>
                  <a:pt x="1326321" y="3453626"/>
                </a:lnTo>
                <a:cubicBezTo>
                  <a:pt x="1326321" y="3501102"/>
                  <a:pt x="1324548" y="3535072"/>
                  <a:pt x="1321001" y="3555536"/>
                </a:cubicBezTo>
                <a:cubicBezTo>
                  <a:pt x="1317454" y="3575999"/>
                  <a:pt x="1306949" y="3593257"/>
                  <a:pt x="1289486" y="3607309"/>
                </a:cubicBezTo>
                <a:cubicBezTo>
                  <a:pt x="1272024" y="3621361"/>
                  <a:pt x="1246103" y="3628387"/>
                  <a:pt x="1211724" y="3628387"/>
                </a:cubicBezTo>
                <a:cubicBezTo>
                  <a:pt x="1177890" y="3628387"/>
                  <a:pt x="1151219" y="3620952"/>
                  <a:pt x="1131710" y="3606081"/>
                </a:cubicBezTo>
                <a:cubicBezTo>
                  <a:pt x="1112201" y="3591211"/>
                  <a:pt x="1099855" y="3571497"/>
                  <a:pt x="1094670" y="3546941"/>
                </a:cubicBezTo>
                <a:cubicBezTo>
                  <a:pt x="1091669" y="3531661"/>
                  <a:pt x="1090168" y="3498237"/>
                  <a:pt x="1090168" y="3446668"/>
                </a:cubicBezTo>
                <a:lnTo>
                  <a:pt x="1090168" y="3121702"/>
                </a:lnTo>
                <a:close/>
                <a:moveTo>
                  <a:pt x="360650" y="3121702"/>
                </a:moveTo>
                <a:lnTo>
                  <a:pt x="360650" y="3721702"/>
                </a:lnTo>
                <a:lnTo>
                  <a:pt x="481796" y="3721702"/>
                </a:lnTo>
                <a:lnTo>
                  <a:pt x="481796" y="3459355"/>
                </a:lnTo>
                <a:lnTo>
                  <a:pt x="719177" y="3459355"/>
                </a:lnTo>
                <a:lnTo>
                  <a:pt x="719177" y="3721702"/>
                </a:lnTo>
                <a:lnTo>
                  <a:pt x="840323" y="3721702"/>
                </a:lnTo>
                <a:lnTo>
                  <a:pt x="840323" y="3121702"/>
                </a:lnTo>
                <a:lnTo>
                  <a:pt x="719177" y="3121702"/>
                </a:lnTo>
                <a:lnTo>
                  <a:pt x="719177" y="3357855"/>
                </a:lnTo>
                <a:lnTo>
                  <a:pt x="481796" y="3357855"/>
                </a:lnTo>
                <a:lnTo>
                  <a:pt x="481796" y="3121702"/>
                </a:lnTo>
                <a:close/>
                <a:moveTo>
                  <a:pt x="1845062" y="3111470"/>
                </a:moveTo>
                <a:cubicBezTo>
                  <a:pt x="1796221" y="3111470"/>
                  <a:pt x="1753111" y="3119382"/>
                  <a:pt x="1715730" y="3135208"/>
                </a:cubicBezTo>
                <a:cubicBezTo>
                  <a:pt x="1687627" y="3146940"/>
                  <a:pt x="1661774" y="3164949"/>
                  <a:pt x="1638172" y="3189232"/>
                </a:cubicBezTo>
                <a:cubicBezTo>
                  <a:pt x="1614571" y="3213516"/>
                  <a:pt x="1595948" y="3240938"/>
                  <a:pt x="1582306" y="3271497"/>
                </a:cubicBezTo>
                <a:cubicBezTo>
                  <a:pt x="1564025" y="3312971"/>
                  <a:pt x="1554884" y="3364267"/>
                  <a:pt x="1554884" y="3425385"/>
                </a:cubicBezTo>
                <a:cubicBezTo>
                  <a:pt x="1554884" y="3520884"/>
                  <a:pt x="1581215" y="3595849"/>
                  <a:pt x="1633875" y="3650283"/>
                </a:cubicBezTo>
                <a:cubicBezTo>
                  <a:pt x="1686535" y="3704717"/>
                  <a:pt x="1757477" y="3731934"/>
                  <a:pt x="1846699" y="3731934"/>
                </a:cubicBezTo>
                <a:cubicBezTo>
                  <a:pt x="1934830" y="3731934"/>
                  <a:pt x="2005226" y="3704581"/>
                  <a:pt x="2057886" y="3649874"/>
                </a:cubicBezTo>
                <a:cubicBezTo>
                  <a:pt x="2110546" y="3595167"/>
                  <a:pt x="2136876" y="3519383"/>
                  <a:pt x="2136876" y="3422520"/>
                </a:cubicBezTo>
                <a:cubicBezTo>
                  <a:pt x="2136876" y="3324840"/>
                  <a:pt x="2110341" y="3248578"/>
                  <a:pt x="2057272" y="3193734"/>
                </a:cubicBezTo>
                <a:cubicBezTo>
                  <a:pt x="2004202" y="3138891"/>
                  <a:pt x="1933466" y="3111470"/>
                  <a:pt x="1845062" y="3111470"/>
                </a:cubicBezTo>
                <a:close/>
                <a:moveTo>
                  <a:pt x="5672400" y="2261549"/>
                </a:moveTo>
                <a:lnTo>
                  <a:pt x="5755074" y="2484196"/>
                </a:lnTo>
                <a:lnTo>
                  <a:pt x="5591363" y="2484196"/>
                </a:lnTo>
                <a:close/>
                <a:moveTo>
                  <a:pt x="1558121" y="2223078"/>
                </a:moveTo>
                <a:lnTo>
                  <a:pt x="1652664" y="2223078"/>
                </a:lnTo>
                <a:cubicBezTo>
                  <a:pt x="1701778" y="2223078"/>
                  <a:pt x="1731246" y="2223759"/>
                  <a:pt x="1741068" y="2225124"/>
                </a:cubicBezTo>
                <a:cubicBezTo>
                  <a:pt x="1760713" y="2228398"/>
                  <a:pt x="1775925" y="2236243"/>
                  <a:pt x="1786703" y="2248657"/>
                </a:cubicBezTo>
                <a:cubicBezTo>
                  <a:pt x="1797480" y="2261072"/>
                  <a:pt x="1802869" y="2277375"/>
                  <a:pt x="1802869" y="2297566"/>
                </a:cubicBezTo>
                <a:cubicBezTo>
                  <a:pt x="1802869" y="2315574"/>
                  <a:pt x="1798776" y="2330581"/>
                  <a:pt x="1790591" y="2342586"/>
                </a:cubicBezTo>
                <a:cubicBezTo>
                  <a:pt x="1782405" y="2354592"/>
                  <a:pt x="1771082" y="2363050"/>
                  <a:pt x="1756621" y="2367962"/>
                </a:cubicBezTo>
                <a:cubicBezTo>
                  <a:pt x="1742160" y="2372873"/>
                  <a:pt x="1705870" y="2375329"/>
                  <a:pt x="1647753" y="2375329"/>
                </a:cubicBezTo>
                <a:lnTo>
                  <a:pt x="1558121" y="2375329"/>
                </a:lnTo>
                <a:close/>
                <a:moveTo>
                  <a:pt x="5056215" y="2214892"/>
                </a:moveTo>
                <a:cubicBezTo>
                  <a:pt x="5106147" y="2214892"/>
                  <a:pt x="5146187" y="2231809"/>
                  <a:pt x="5176338" y="2265642"/>
                </a:cubicBezTo>
                <a:cubicBezTo>
                  <a:pt x="5206488" y="2299476"/>
                  <a:pt x="5221562" y="2350772"/>
                  <a:pt x="5221563" y="2419531"/>
                </a:cubicBezTo>
                <a:cubicBezTo>
                  <a:pt x="5221562" y="2489108"/>
                  <a:pt x="5206078" y="2541291"/>
                  <a:pt x="5175110" y="2576079"/>
                </a:cubicBezTo>
                <a:cubicBezTo>
                  <a:pt x="5144141" y="2610868"/>
                  <a:pt x="5104509" y="2628262"/>
                  <a:pt x="5056215" y="2628262"/>
                </a:cubicBezTo>
                <a:cubicBezTo>
                  <a:pt x="5007920" y="2628262"/>
                  <a:pt x="4968084" y="2610731"/>
                  <a:pt x="4936706" y="2575670"/>
                </a:cubicBezTo>
                <a:cubicBezTo>
                  <a:pt x="4905328" y="2540608"/>
                  <a:pt x="4889639" y="2489108"/>
                  <a:pt x="4889639" y="2421168"/>
                </a:cubicBezTo>
                <a:cubicBezTo>
                  <a:pt x="4889639" y="2352136"/>
                  <a:pt x="4904918" y="2300499"/>
                  <a:pt x="4935478" y="2266256"/>
                </a:cubicBezTo>
                <a:cubicBezTo>
                  <a:pt x="4966038" y="2232013"/>
                  <a:pt x="5006283" y="2214892"/>
                  <a:pt x="5056215" y="2214892"/>
                </a:cubicBezTo>
                <a:close/>
                <a:moveTo>
                  <a:pt x="4278290" y="2126488"/>
                </a:moveTo>
                <a:lnTo>
                  <a:pt x="4278290" y="2721577"/>
                </a:lnTo>
                <a:lnTo>
                  <a:pt x="4700664" y="2721577"/>
                </a:lnTo>
                <a:lnTo>
                  <a:pt x="4700664" y="2620486"/>
                </a:lnTo>
                <a:lnTo>
                  <a:pt x="4399436" y="2620486"/>
                </a:lnTo>
                <a:lnTo>
                  <a:pt x="4399436" y="2126488"/>
                </a:lnTo>
                <a:close/>
                <a:moveTo>
                  <a:pt x="5609781" y="2121577"/>
                </a:moveTo>
                <a:lnTo>
                  <a:pt x="5376084" y="2721577"/>
                </a:lnTo>
                <a:lnTo>
                  <a:pt x="5504597" y="2721577"/>
                </a:lnTo>
                <a:lnTo>
                  <a:pt x="5554119" y="2585288"/>
                </a:lnTo>
                <a:lnTo>
                  <a:pt x="5793956" y="2585288"/>
                </a:lnTo>
                <a:lnTo>
                  <a:pt x="5846343" y="2721577"/>
                </a:lnTo>
                <a:lnTo>
                  <a:pt x="5978131" y="2721577"/>
                </a:lnTo>
                <a:lnTo>
                  <a:pt x="5737885" y="2121577"/>
                </a:lnTo>
                <a:close/>
                <a:moveTo>
                  <a:pt x="3664597" y="2121577"/>
                </a:moveTo>
                <a:lnTo>
                  <a:pt x="3664597" y="2441632"/>
                </a:lnTo>
                <a:cubicBezTo>
                  <a:pt x="3664597" y="2508753"/>
                  <a:pt x="3668553" y="2559504"/>
                  <a:pt x="3676466" y="2593883"/>
                </a:cubicBezTo>
                <a:cubicBezTo>
                  <a:pt x="3681923" y="2617075"/>
                  <a:pt x="3693246" y="2639244"/>
                  <a:pt x="3710436" y="2660390"/>
                </a:cubicBezTo>
                <a:cubicBezTo>
                  <a:pt x="3727626" y="2681536"/>
                  <a:pt x="3751022" y="2698726"/>
                  <a:pt x="3780627" y="2711959"/>
                </a:cubicBezTo>
                <a:cubicBezTo>
                  <a:pt x="3810231" y="2725192"/>
                  <a:pt x="3853683" y="2731809"/>
                  <a:pt x="3910982" y="2731809"/>
                </a:cubicBezTo>
                <a:cubicBezTo>
                  <a:pt x="3958458" y="2731809"/>
                  <a:pt x="3996930" y="2725738"/>
                  <a:pt x="4026398" y="2713596"/>
                </a:cubicBezTo>
                <a:cubicBezTo>
                  <a:pt x="4055866" y="2701454"/>
                  <a:pt x="4079400" y="2685152"/>
                  <a:pt x="4096998" y="2664688"/>
                </a:cubicBezTo>
                <a:cubicBezTo>
                  <a:pt x="4114597" y="2644224"/>
                  <a:pt x="4126671" y="2619122"/>
                  <a:pt x="4133220" y="2589381"/>
                </a:cubicBezTo>
                <a:cubicBezTo>
                  <a:pt x="4139768" y="2559640"/>
                  <a:pt x="4143042" y="2508753"/>
                  <a:pt x="4143042" y="2436720"/>
                </a:cubicBezTo>
                <a:lnTo>
                  <a:pt x="4143042" y="2121577"/>
                </a:lnTo>
                <a:lnTo>
                  <a:pt x="4021896" y="2121577"/>
                </a:lnTo>
                <a:lnTo>
                  <a:pt x="4021896" y="2453501"/>
                </a:lnTo>
                <a:cubicBezTo>
                  <a:pt x="4021896" y="2500977"/>
                  <a:pt x="4020122" y="2534947"/>
                  <a:pt x="4016575" y="2555411"/>
                </a:cubicBezTo>
                <a:cubicBezTo>
                  <a:pt x="4013028" y="2575874"/>
                  <a:pt x="4002523" y="2593132"/>
                  <a:pt x="3985061" y="2607184"/>
                </a:cubicBezTo>
                <a:cubicBezTo>
                  <a:pt x="3967599" y="2621236"/>
                  <a:pt x="3941678" y="2628262"/>
                  <a:pt x="3907298" y="2628262"/>
                </a:cubicBezTo>
                <a:cubicBezTo>
                  <a:pt x="3873465" y="2628262"/>
                  <a:pt x="3846793" y="2620827"/>
                  <a:pt x="3827285" y="2605956"/>
                </a:cubicBezTo>
                <a:cubicBezTo>
                  <a:pt x="3807776" y="2591086"/>
                  <a:pt x="3795429" y="2571373"/>
                  <a:pt x="3790245" y="2546816"/>
                </a:cubicBezTo>
                <a:cubicBezTo>
                  <a:pt x="3787244" y="2531536"/>
                  <a:pt x="3785743" y="2498112"/>
                  <a:pt x="3785743" y="2446543"/>
                </a:cubicBezTo>
                <a:lnTo>
                  <a:pt x="3785743" y="2121577"/>
                </a:lnTo>
                <a:close/>
                <a:moveTo>
                  <a:pt x="3108092" y="2121577"/>
                </a:moveTo>
                <a:lnTo>
                  <a:pt x="3108092" y="2223078"/>
                </a:lnTo>
                <a:lnTo>
                  <a:pt x="3286127" y="2223078"/>
                </a:lnTo>
                <a:lnTo>
                  <a:pt x="3286127" y="2721577"/>
                </a:lnTo>
                <a:lnTo>
                  <a:pt x="3407273" y="2721577"/>
                </a:lnTo>
                <a:lnTo>
                  <a:pt x="3407273" y="2223078"/>
                </a:lnTo>
                <a:lnTo>
                  <a:pt x="3584899" y="2223078"/>
                </a:lnTo>
                <a:lnTo>
                  <a:pt x="3584899" y="2121577"/>
                </a:lnTo>
                <a:close/>
                <a:moveTo>
                  <a:pt x="2589091" y="2121577"/>
                </a:moveTo>
                <a:lnTo>
                  <a:pt x="2589091" y="2721577"/>
                </a:lnTo>
                <a:lnTo>
                  <a:pt x="3045435" y="2721577"/>
                </a:lnTo>
                <a:lnTo>
                  <a:pt x="3045435" y="2620486"/>
                </a:lnTo>
                <a:lnTo>
                  <a:pt x="2710237" y="2620486"/>
                </a:lnTo>
                <a:lnTo>
                  <a:pt x="2710237" y="2457184"/>
                </a:lnTo>
                <a:lnTo>
                  <a:pt x="3011465" y="2457184"/>
                </a:lnTo>
                <a:lnTo>
                  <a:pt x="3011465" y="2356092"/>
                </a:lnTo>
                <a:lnTo>
                  <a:pt x="2710237" y="2356092"/>
                </a:lnTo>
                <a:lnTo>
                  <a:pt x="2710237" y="2223078"/>
                </a:lnTo>
                <a:lnTo>
                  <a:pt x="3033975" y="2223078"/>
                </a:lnTo>
                <a:lnTo>
                  <a:pt x="3033975" y="2121577"/>
                </a:lnTo>
                <a:close/>
                <a:moveTo>
                  <a:pt x="1965725" y="2121577"/>
                </a:moveTo>
                <a:lnTo>
                  <a:pt x="2180186" y="2721577"/>
                </a:lnTo>
                <a:lnTo>
                  <a:pt x="2309517" y="2721577"/>
                </a:lnTo>
                <a:lnTo>
                  <a:pt x="2524388" y="2121577"/>
                </a:lnTo>
                <a:lnTo>
                  <a:pt x="2395875" y="2121577"/>
                </a:lnTo>
                <a:lnTo>
                  <a:pt x="2248944" y="2565643"/>
                </a:lnTo>
                <a:lnTo>
                  <a:pt x="2097103" y="2121577"/>
                </a:lnTo>
                <a:close/>
                <a:moveTo>
                  <a:pt x="1436975" y="2121577"/>
                </a:moveTo>
                <a:lnTo>
                  <a:pt x="1436975" y="2721577"/>
                </a:lnTo>
                <a:lnTo>
                  <a:pt x="1558121" y="2721577"/>
                </a:lnTo>
                <a:lnTo>
                  <a:pt x="1558121" y="2471099"/>
                </a:lnTo>
                <a:lnTo>
                  <a:pt x="1582678" y="2471099"/>
                </a:lnTo>
                <a:cubicBezTo>
                  <a:pt x="1610509" y="2471099"/>
                  <a:pt x="1630836" y="2473351"/>
                  <a:pt x="1643660" y="2477853"/>
                </a:cubicBezTo>
                <a:cubicBezTo>
                  <a:pt x="1656484" y="2482355"/>
                  <a:pt x="1668626" y="2490677"/>
                  <a:pt x="1680086" y="2502818"/>
                </a:cubicBezTo>
                <a:cubicBezTo>
                  <a:pt x="1691546" y="2514960"/>
                  <a:pt x="1712828" y="2544360"/>
                  <a:pt x="1743933" y="2591018"/>
                </a:cubicBezTo>
                <a:lnTo>
                  <a:pt x="1831519" y="2721577"/>
                </a:lnTo>
                <a:lnTo>
                  <a:pt x="1976403" y="2721577"/>
                </a:lnTo>
                <a:lnTo>
                  <a:pt x="1903142" y="2604524"/>
                </a:lnTo>
                <a:cubicBezTo>
                  <a:pt x="1874220" y="2557866"/>
                  <a:pt x="1851232" y="2525397"/>
                  <a:pt x="1834179" y="2507116"/>
                </a:cubicBezTo>
                <a:cubicBezTo>
                  <a:pt x="1817126" y="2488835"/>
                  <a:pt x="1795502" y="2472055"/>
                  <a:pt x="1769308" y="2456775"/>
                </a:cubicBezTo>
                <a:cubicBezTo>
                  <a:pt x="1821969" y="2449135"/>
                  <a:pt x="1861532" y="2430649"/>
                  <a:pt x="1887999" y="2401318"/>
                </a:cubicBezTo>
                <a:cubicBezTo>
                  <a:pt x="1914466" y="2371986"/>
                  <a:pt x="1927699" y="2334810"/>
                  <a:pt x="1927699" y="2289790"/>
                </a:cubicBezTo>
                <a:cubicBezTo>
                  <a:pt x="1927699" y="2254319"/>
                  <a:pt x="1918968" y="2222804"/>
                  <a:pt x="1901505" y="2195247"/>
                </a:cubicBezTo>
                <a:cubicBezTo>
                  <a:pt x="1884042" y="2167688"/>
                  <a:pt x="1860782" y="2148521"/>
                  <a:pt x="1831723" y="2137743"/>
                </a:cubicBezTo>
                <a:cubicBezTo>
                  <a:pt x="1802665" y="2126965"/>
                  <a:pt x="1756075" y="2121577"/>
                  <a:pt x="1691955" y="2121577"/>
                </a:cubicBezTo>
                <a:close/>
                <a:moveTo>
                  <a:pt x="874591" y="2121577"/>
                </a:moveTo>
                <a:lnTo>
                  <a:pt x="874591" y="2721577"/>
                </a:lnTo>
                <a:lnTo>
                  <a:pt x="1330935" y="2721577"/>
                </a:lnTo>
                <a:lnTo>
                  <a:pt x="1330935" y="2620486"/>
                </a:lnTo>
                <a:lnTo>
                  <a:pt x="995737" y="2620486"/>
                </a:lnTo>
                <a:lnTo>
                  <a:pt x="995737" y="2457184"/>
                </a:lnTo>
                <a:lnTo>
                  <a:pt x="1296965" y="2457184"/>
                </a:lnTo>
                <a:lnTo>
                  <a:pt x="1296965" y="2356092"/>
                </a:lnTo>
                <a:lnTo>
                  <a:pt x="995737" y="2356092"/>
                </a:lnTo>
                <a:lnTo>
                  <a:pt x="995737" y="2223078"/>
                </a:lnTo>
                <a:lnTo>
                  <a:pt x="1319475" y="2223078"/>
                </a:lnTo>
                <a:lnTo>
                  <a:pt x="1319475" y="2121577"/>
                </a:lnTo>
                <a:close/>
                <a:moveTo>
                  <a:pt x="317267" y="2121577"/>
                </a:moveTo>
                <a:lnTo>
                  <a:pt x="317267" y="2223078"/>
                </a:lnTo>
                <a:lnTo>
                  <a:pt x="495302" y="2223078"/>
                </a:lnTo>
                <a:lnTo>
                  <a:pt x="495302" y="2721577"/>
                </a:lnTo>
                <a:lnTo>
                  <a:pt x="616448" y="2721577"/>
                </a:lnTo>
                <a:lnTo>
                  <a:pt x="616448" y="2223078"/>
                </a:lnTo>
                <a:lnTo>
                  <a:pt x="794075" y="2223078"/>
                </a:lnTo>
                <a:lnTo>
                  <a:pt x="794075" y="2121577"/>
                </a:lnTo>
                <a:close/>
                <a:moveTo>
                  <a:pt x="5054987" y="2111345"/>
                </a:moveTo>
                <a:cubicBezTo>
                  <a:pt x="5006146" y="2111345"/>
                  <a:pt x="4963036" y="2119257"/>
                  <a:pt x="4925656" y="2135083"/>
                </a:cubicBezTo>
                <a:cubicBezTo>
                  <a:pt x="4897551" y="2146815"/>
                  <a:pt x="4871699" y="2164824"/>
                  <a:pt x="4848098" y="2189108"/>
                </a:cubicBezTo>
                <a:cubicBezTo>
                  <a:pt x="4824495" y="2213391"/>
                  <a:pt x="4805873" y="2240813"/>
                  <a:pt x="4792231" y="2271372"/>
                </a:cubicBezTo>
                <a:cubicBezTo>
                  <a:pt x="4773950" y="2312846"/>
                  <a:pt x="4764809" y="2364142"/>
                  <a:pt x="4764810" y="2425261"/>
                </a:cubicBezTo>
                <a:cubicBezTo>
                  <a:pt x="4764809" y="2520758"/>
                  <a:pt x="4791139" y="2595725"/>
                  <a:pt x="4843800" y="2650158"/>
                </a:cubicBezTo>
                <a:cubicBezTo>
                  <a:pt x="4896460" y="2704592"/>
                  <a:pt x="4967401" y="2731809"/>
                  <a:pt x="5056624" y="2731809"/>
                </a:cubicBezTo>
                <a:cubicBezTo>
                  <a:pt x="5144755" y="2731809"/>
                  <a:pt x="5215150" y="2704456"/>
                  <a:pt x="5267811" y="2649749"/>
                </a:cubicBezTo>
                <a:cubicBezTo>
                  <a:pt x="5320471" y="2595042"/>
                  <a:pt x="5346801" y="2519258"/>
                  <a:pt x="5346802" y="2422395"/>
                </a:cubicBezTo>
                <a:cubicBezTo>
                  <a:pt x="5346801" y="2324715"/>
                  <a:pt x="5320267" y="2248453"/>
                  <a:pt x="5267197" y="2193609"/>
                </a:cubicBezTo>
                <a:cubicBezTo>
                  <a:pt x="5214127" y="2138766"/>
                  <a:pt x="5143391" y="2111345"/>
                  <a:pt x="5054987" y="2111345"/>
                </a:cubicBezTo>
                <a:close/>
                <a:moveTo>
                  <a:pt x="0" y="0"/>
                </a:moveTo>
                <a:lnTo>
                  <a:pt x="6497782" y="0"/>
                </a:lnTo>
                <a:lnTo>
                  <a:pt x="649778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fi-FI" sz="6600" b="1"/>
          </a:p>
        </p:txBody>
      </p:sp>
    </p:spTree>
    <p:extLst>
      <p:ext uri="{BB962C8B-B14F-4D97-AF65-F5344CB8AC3E}">
        <p14:creationId xmlns:p14="http://schemas.microsoft.com/office/powerpoint/2010/main" val="413574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A heart with black and white squares&#10;&#10;AI-generated content may be incorrect.">
            <a:extLst>
              <a:ext uri="{FF2B5EF4-FFF2-40B4-BE49-F238E27FC236}">
                <a16:creationId xmlns:a16="http://schemas.microsoft.com/office/drawing/2014/main" id="{CF7AFC7B-1F07-8471-A51F-21F0BBF00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425" y="0"/>
            <a:ext cx="7181150" cy="6857999"/>
          </a:xfrm>
          <a:prstGeom prst="rect">
            <a:avLst/>
          </a:prstGeom>
          <a:noFill/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4E63707D-5A28-3B47-76F6-6EF117ECD23C}"/>
              </a:ext>
            </a:extLst>
          </p:cNvPr>
          <p:cNvSpPr txBox="1"/>
          <p:nvPr/>
        </p:nvSpPr>
        <p:spPr>
          <a:xfrm>
            <a:off x="334799" y="1555200"/>
            <a:ext cx="5453157" cy="4351338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800"/>
              </a:spcAft>
            </a:pPr>
            <a:endParaRPr lang="fi-FI" sz="2000" b="1" spc="-4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66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6C0DC3-F6A4-5BEB-1868-D94992A8A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1556426"/>
            <a:ext cx="2554315" cy="1877438"/>
          </a:xfrm>
        </p:spPr>
        <p:txBody>
          <a:bodyPr anchor="t">
            <a:normAutofit/>
          </a:bodyPr>
          <a:lstStyle/>
          <a:p>
            <a:r>
              <a:rPr lang="fi-FI" dirty="0"/>
              <a:t>Kouluterveyskyselyn tuloksia</a:t>
            </a:r>
          </a:p>
        </p:txBody>
      </p:sp>
      <p:pic>
        <p:nvPicPr>
          <p:cNvPr id="5" name="Sisällön paikkamerkki 4" descr="Kuva, joka sisältää kohteen teksti, kuvakaappaus, Tontti, viiva&#10;&#10;Kuvaus luotu automaattisesti">
            <a:extLst>
              <a:ext uri="{FF2B5EF4-FFF2-40B4-BE49-F238E27FC236}">
                <a16:creationId xmlns:a16="http://schemas.microsoft.com/office/drawing/2014/main" id="{7C1BAA7D-A397-C612-23C5-72581DA73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806" y="544882"/>
            <a:ext cx="7987016" cy="5632081"/>
          </a:xfrm>
          <a:noFill/>
        </p:spPr>
      </p:pic>
    </p:spTree>
    <p:extLst>
      <p:ext uri="{BB962C8B-B14F-4D97-AF65-F5344CB8AC3E}">
        <p14:creationId xmlns:p14="http://schemas.microsoft.com/office/powerpoint/2010/main" val="3929969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6F89D6-1AE8-1982-D8B4-8174C52C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Kouluterveyskyselyn tuloksia</a:t>
            </a:r>
          </a:p>
        </p:txBody>
      </p:sp>
      <p:pic>
        <p:nvPicPr>
          <p:cNvPr id="5" name="Sisällön paikkamerkki 4" descr="Kuva, joka sisältää kohteen teksti, viiva, numero, Fontti&#10;&#10;Kuvaus luotu automaattisesti">
            <a:extLst>
              <a:ext uri="{FF2B5EF4-FFF2-40B4-BE49-F238E27FC236}">
                <a16:creationId xmlns:a16="http://schemas.microsoft.com/office/drawing/2014/main" id="{1F903E73-4D87-3215-B450-EFA2CDC63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90" y="466173"/>
            <a:ext cx="8097838" cy="2180506"/>
          </a:xfrm>
        </p:spPr>
      </p:pic>
      <p:pic>
        <p:nvPicPr>
          <p:cNvPr id="8" name="Kuva 7" descr="Kuva, joka sisältää kohteen teksti, kuvakaappaus, Tontti, viiva&#10;&#10;Kuvaus luotu automaattisesti">
            <a:extLst>
              <a:ext uri="{FF2B5EF4-FFF2-40B4-BE49-F238E27FC236}">
                <a16:creationId xmlns:a16="http://schemas.microsoft.com/office/drawing/2014/main" id="{35F6A99E-3CD7-004D-30D7-148034C7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23" y="2370333"/>
            <a:ext cx="6015205" cy="424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7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A4157-4221-E8BA-92F1-5AC33F470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5D6818F4-F13B-8D77-7801-AECF1F2BDCDC}"/>
              </a:ext>
            </a:extLst>
          </p:cNvPr>
          <p:cNvSpPr txBox="1"/>
          <p:nvPr/>
        </p:nvSpPr>
        <p:spPr>
          <a:xfrm>
            <a:off x="280800" y="1414800"/>
            <a:ext cx="5593405" cy="465482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  <a:spcAft>
                <a:spcPts val="600"/>
              </a:spcAft>
            </a:pPr>
            <a:r>
              <a:rPr lang="fi-FI" sz="8000" b="1" kern="1200" spc="-4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Toinen lukiovuosi</a:t>
            </a:r>
          </a:p>
        </p:txBody>
      </p:sp>
      <p:pic>
        <p:nvPicPr>
          <p:cNvPr id="23" name="Kuvan paikkamerkki 22">
            <a:extLst>
              <a:ext uri="{FF2B5EF4-FFF2-40B4-BE49-F238E27FC236}">
                <a16:creationId xmlns:a16="http://schemas.microsoft.com/office/drawing/2014/main" id="{D45EB9F1-8F23-4E34-9ADF-BE32CB73BE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7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0338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CBC5DFC-1AEA-8C0A-9055-5AE92E82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 err="1"/>
              <a:t>Kakkoset</a:t>
            </a:r>
            <a:r>
              <a:rPr lang="en-US" dirty="0"/>
              <a:t> </a:t>
            </a:r>
            <a:r>
              <a:rPr lang="en-US" dirty="0" err="1"/>
              <a:t>opiskelevat</a:t>
            </a:r>
            <a:r>
              <a:rPr lang="en-US" dirty="0"/>
              <a:t> </a:t>
            </a:r>
            <a:r>
              <a:rPr lang="en-US" dirty="0" err="1"/>
              <a:t>oman</a:t>
            </a:r>
            <a:r>
              <a:rPr lang="en-US" dirty="0"/>
              <a:t> </a:t>
            </a:r>
            <a:r>
              <a:rPr lang="en-US" dirty="0" err="1"/>
              <a:t>opintosuunnitelmansa</a:t>
            </a:r>
            <a:r>
              <a:rPr lang="en-US" dirty="0"/>
              <a:t> </a:t>
            </a:r>
            <a:r>
              <a:rPr lang="en-US" dirty="0" err="1"/>
              <a:t>mukaisesti</a:t>
            </a:r>
            <a:r>
              <a:rPr lang="en-US" dirty="0"/>
              <a:t> </a:t>
            </a:r>
            <a:r>
              <a:rPr lang="en-US" dirty="0" err="1"/>
              <a:t>kohti</a:t>
            </a:r>
            <a:r>
              <a:rPr lang="en-US" dirty="0"/>
              <a:t> </a:t>
            </a:r>
            <a:r>
              <a:rPr lang="en-US" dirty="0" err="1"/>
              <a:t>ylioppilastutkintoa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Käsinkirjoitus 8">
                <a:extLst>
                  <a:ext uri="{FF2B5EF4-FFF2-40B4-BE49-F238E27FC236}">
                    <a16:creationId xmlns:a16="http://schemas.microsoft.com/office/drawing/2014/main" id="{42308E90-C488-30C2-FD9E-68279C6FFF27}"/>
                  </a:ext>
                </a:extLst>
              </p14:cNvPr>
              <p14:cNvContentPartPr/>
              <p14:nvPr/>
            </p14:nvContentPartPr>
            <p14:xfrm>
              <a:off x="3707477" y="3914014"/>
              <a:ext cx="360" cy="360"/>
            </p14:xfrm>
          </p:contentPart>
        </mc:Choice>
        <mc:Fallback xmlns="">
          <p:pic>
            <p:nvPicPr>
              <p:cNvPr id="9" name="Käsinkirjoitus 8">
                <a:extLst>
                  <a:ext uri="{FF2B5EF4-FFF2-40B4-BE49-F238E27FC236}">
                    <a16:creationId xmlns:a16="http://schemas.microsoft.com/office/drawing/2014/main" id="{42308E90-C488-30C2-FD9E-68279C6FFF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44477" y="385137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Käsinkirjoitus 9">
                <a:extLst>
                  <a:ext uri="{FF2B5EF4-FFF2-40B4-BE49-F238E27FC236}">
                    <a16:creationId xmlns:a16="http://schemas.microsoft.com/office/drawing/2014/main" id="{5D64B12D-DBC4-5360-71FE-0FCCA67E338A}"/>
                  </a:ext>
                </a:extLst>
              </p14:cNvPr>
              <p14:cNvContentPartPr/>
              <p14:nvPr/>
            </p14:nvContentPartPr>
            <p14:xfrm>
              <a:off x="3054437" y="3940294"/>
              <a:ext cx="178920" cy="382320"/>
            </p14:xfrm>
          </p:contentPart>
        </mc:Choice>
        <mc:Fallback xmlns="">
          <p:pic>
            <p:nvPicPr>
              <p:cNvPr id="10" name="Käsinkirjoitus 9">
                <a:extLst>
                  <a:ext uri="{FF2B5EF4-FFF2-40B4-BE49-F238E27FC236}">
                    <a16:creationId xmlns:a16="http://schemas.microsoft.com/office/drawing/2014/main" id="{5D64B12D-DBC4-5360-71FE-0FCCA67E338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91797" y="3877294"/>
                <a:ext cx="304560" cy="50796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Kuva 17" descr="Kuva, joka sisältää kohteen teksti, animaatio, Ihmisen kasvot, clipart&#10;&#10;Kuvaus luotu automaattisesti">
            <a:extLst>
              <a:ext uri="{FF2B5EF4-FFF2-40B4-BE49-F238E27FC236}">
                <a16:creationId xmlns:a16="http://schemas.microsoft.com/office/drawing/2014/main" id="{A6210B69-6825-7ACC-3DAF-137FD780E8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14" y="2403047"/>
            <a:ext cx="5592731" cy="400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40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CBC5DFC-1AEA-8C0A-9055-5AE92E82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Kakkoset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opiskelevat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oman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opintosuunnitelmansa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mukaisesti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kohti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ylioppilastutkintoa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DAF8808-F831-21BF-3496-DFCFAC673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1846" y="2475475"/>
            <a:ext cx="5181600" cy="2010428"/>
          </a:xfrm>
        </p:spPr>
        <p:txBody>
          <a:bodyPr vert="horz" lIns="0" tIns="0" rIns="0" bIns="0" rtlCol="0" anchor="t">
            <a:normAutofit fontScale="77500" lnSpcReduction="20000"/>
          </a:bodyPr>
          <a:lstStyle/>
          <a:p>
            <a:r>
              <a:rPr lang="fi-FI" dirty="0">
                <a:cs typeface="Calibri Light"/>
              </a:rPr>
              <a:t>Perustietoa lukio-opinnoista ja ylioppilaskirjoituksista Schildtin lukion </a:t>
            </a:r>
            <a:r>
              <a:rPr lang="fi-FI" dirty="0">
                <a:cs typeface="Calibri Light"/>
                <a:hlinkClick r:id="rId2"/>
              </a:rPr>
              <a:t>www.gradia.fi/schildtin</a:t>
            </a:r>
            <a:r>
              <a:rPr lang="fi-FI" dirty="0">
                <a:cs typeface="Calibri Light"/>
              </a:rPr>
              <a:t>lukio</a:t>
            </a:r>
          </a:p>
          <a:p>
            <a:endParaRPr lang="fi-FI" dirty="0">
              <a:cs typeface="Calibri Light"/>
            </a:endParaRPr>
          </a:p>
          <a:p>
            <a:r>
              <a:rPr lang="fi-FI" dirty="0">
                <a:cs typeface="Arial"/>
              </a:rPr>
              <a:t>Opintopisteiden määrä vuosittain 60 + 60 +30 = 150op</a:t>
            </a:r>
            <a:endParaRPr lang="en-US" b="0" dirty="0">
              <a:cs typeface="Arial"/>
            </a:endParaRPr>
          </a:p>
          <a:p>
            <a:pPr marL="534670" lvl="1"/>
            <a:r>
              <a:rPr lang="fi-FI" sz="1800" dirty="0">
                <a:cs typeface="Arial"/>
              </a:rPr>
              <a:t>3 vuoden tahti – 1.jakson jälkeen pitäisi olla noin 66 - 70 op</a:t>
            </a:r>
            <a:endParaRPr lang="en-US" sz="1800" b="0" dirty="0">
              <a:cs typeface="Arial"/>
            </a:endParaRPr>
          </a:p>
          <a:p>
            <a:pPr marL="534670" lvl="1"/>
            <a:r>
              <a:rPr lang="fi-FI" sz="1800" dirty="0">
                <a:cs typeface="Arial"/>
              </a:rPr>
              <a:t>3 ½ v. tahti  – noin 56 – 60 op</a:t>
            </a:r>
            <a:endParaRPr lang="en-US" sz="1800" b="0" dirty="0">
              <a:cs typeface="Arial"/>
            </a:endParaRPr>
          </a:p>
          <a:p>
            <a:pPr marL="534670" lvl="1"/>
            <a:r>
              <a:rPr lang="fi-FI" sz="1800" dirty="0">
                <a:cs typeface="Arial"/>
              </a:rPr>
              <a:t>4 v. tahti – noin 46 - 50 op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Kuva 5" descr="Kuva, joka sisältää kohteen clipart, piirros, Lapsitaide, animaatio&#10;&#10;Kuvaus luotu automaattisesti">
            <a:extLst>
              <a:ext uri="{FF2B5EF4-FFF2-40B4-BE49-F238E27FC236}">
                <a16:creationId xmlns:a16="http://schemas.microsoft.com/office/drawing/2014/main" id="{957E9BD5-8369-E5E5-4924-757D91F34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10" y="1690688"/>
            <a:ext cx="2908933" cy="1639380"/>
          </a:xfrm>
          <a:prstGeom prst="rect">
            <a:avLst/>
          </a:prstGeom>
        </p:spPr>
      </p:pic>
      <p:pic>
        <p:nvPicPr>
          <p:cNvPr id="8" name="Kuva 7" descr="Kuva, joka sisältää kohteen teksti, animaatio, Ihmisen kasvot, clipart&#10;&#10;Kuvaus luotu automaattisesti">
            <a:extLst>
              <a:ext uri="{FF2B5EF4-FFF2-40B4-BE49-F238E27FC236}">
                <a16:creationId xmlns:a16="http://schemas.microsoft.com/office/drawing/2014/main" id="{9AE0F0CE-DCEA-E7E6-6FCD-B843AE19A7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62" y="3016251"/>
            <a:ext cx="4100360" cy="293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93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3328D4-8BEC-AEC2-BBAE-3160AEC1F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Opinnot etenevät valinnaisiin opintoihin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270548-4FBB-CABA-DF40-A3F18D78F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2000" y="363372"/>
            <a:ext cx="8098895" cy="4620537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78B4F87-CBA3-3267-F69E-09B9E9BE0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000" y="1321613"/>
            <a:ext cx="7154641" cy="500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31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F6E38C-6E73-4235-2947-ED715779E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Jaksaminen</a:t>
            </a:r>
            <a:endParaRPr lang="fi-FI"/>
          </a:p>
        </p:txBody>
      </p:sp>
      <p:pic>
        <p:nvPicPr>
          <p:cNvPr id="5" name="Sisällön paikkamerkki 4" descr="Kuva, joka sisältää kohteen teksti, kuvakaappaus, diagrammi, viiva&#10;&#10;Kuvaus luotu automaattisesti">
            <a:extLst>
              <a:ext uri="{FF2B5EF4-FFF2-40B4-BE49-F238E27FC236}">
                <a16:creationId xmlns:a16="http://schemas.microsoft.com/office/drawing/2014/main" id="{4EEE345E-2BDE-87AD-7030-CAC7C2BA7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178" y="1118393"/>
            <a:ext cx="7373785" cy="5372215"/>
          </a:xfrm>
        </p:spPr>
      </p:pic>
    </p:spTree>
    <p:extLst>
      <p:ext uri="{BB962C8B-B14F-4D97-AF65-F5344CB8AC3E}">
        <p14:creationId xmlns:p14="http://schemas.microsoft.com/office/powerpoint/2010/main" val="44547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209659-F9C9-D636-A67B-A322C602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Vanhoja ja uusia kavereita</a:t>
            </a:r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16D834C-BA6E-A6B3-F534-39C6E167D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815" y="592448"/>
            <a:ext cx="7799066" cy="5584516"/>
          </a:xfrm>
        </p:spPr>
      </p:pic>
    </p:spTree>
    <p:extLst>
      <p:ext uri="{BB962C8B-B14F-4D97-AF65-F5344CB8AC3E}">
        <p14:creationId xmlns:p14="http://schemas.microsoft.com/office/powerpoint/2010/main" val="70463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209659-F9C9-D636-A67B-A322C602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Vanhoja ja uusia kavereita</a:t>
            </a:r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C6945B3-4327-C0C8-FCE1-DA2633904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15" y="1020872"/>
            <a:ext cx="7054086" cy="5156092"/>
          </a:xfrm>
        </p:spPr>
      </p:pic>
    </p:spTree>
    <p:extLst>
      <p:ext uri="{BB962C8B-B14F-4D97-AF65-F5344CB8AC3E}">
        <p14:creationId xmlns:p14="http://schemas.microsoft.com/office/powerpoint/2010/main" val="194423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F167B2-BDAF-648C-82B1-C178D3BA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Korkeakouluviikko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DD0962-7A32-A41A-CC46-669693A15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Keski-Suomen korkeakouluviikko järjestetään 13.-17.4.2026</a:t>
            </a:r>
          </a:p>
          <a:p>
            <a:r>
              <a:rPr lang="fi-FI"/>
              <a:t>Tällä viikolla ei ole lukujärjestyksen mukaista opetusta.</a:t>
            </a:r>
          </a:p>
          <a:p>
            <a:r>
              <a:rPr lang="fi-FI"/>
              <a:t>Opiskelijat pääsevät tutustumaan korkeakouluopintoihin opiskelemalla valitsemansa kurssin. </a:t>
            </a:r>
          </a:p>
          <a:p>
            <a:r>
              <a:rPr lang="fi-FI"/>
              <a:t>Opiskelija tarvitsee verkkopankkitunnukset tai mobiilivarmenteen kurssi-ilmoittautumista varten.</a:t>
            </a:r>
          </a:p>
          <a:p>
            <a:r>
              <a:rPr lang="fi-FI"/>
              <a:t>Hieno mahdollisuus pohtia jatko-opintosuunnitelmiaan ja ehkä löytää myös uusia ajatuksia! </a:t>
            </a:r>
          </a:p>
          <a:p>
            <a:r>
              <a:rPr lang="fi-FI"/>
              <a:t>Korkeakouluviikko on lukuvuosisuunnitelmassamme, joten myös silloin opiskelijat osallistuvat koulun järjestämään ohjelmaan.</a:t>
            </a:r>
          </a:p>
        </p:txBody>
      </p:sp>
    </p:spTree>
    <p:extLst>
      <p:ext uri="{BB962C8B-B14F-4D97-AF65-F5344CB8AC3E}">
        <p14:creationId xmlns:p14="http://schemas.microsoft.com/office/powerpoint/2010/main" val="571459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06DFA9-DD92-6854-C58C-658EA24CF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622845"/>
            <a:ext cx="5832764" cy="1612309"/>
          </a:xfrm>
        </p:spPr>
        <p:txBody>
          <a:bodyPr/>
          <a:lstStyle/>
          <a:p>
            <a:pPr marL="0" indent="0">
              <a:buNone/>
            </a:pPr>
            <a:r>
              <a:rPr lang="fi-FI" sz="4400"/>
              <a:t>Kakkosen tärkeitä taitoja</a:t>
            </a:r>
          </a:p>
        </p:txBody>
      </p:sp>
      <p:pic>
        <p:nvPicPr>
          <p:cNvPr id="9" name="Kuvan paikkamerkki 8">
            <a:extLst>
              <a:ext uri="{FF2B5EF4-FFF2-40B4-BE49-F238E27FC236}">
                <a16:creationId xmlns:a16="http://schemas.microsoft.com/office/drawing/2014/main" id="{45C6DF43-7696-2507-F8A5-DC47546B6F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7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40399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n paikkamerkki 5" descr="Kuva, joka sisältää kohteen vaate, henkilö, Ihmisen kasvot, piha-&#10;&#10;Kuvaus luotu automaattisesti">
            <a:extLst>
              <a:ext uri="{FF2B5EF4-FFF2-40B4-BE49-F238E27FC236}">
                <a16:creationId xmlns:a16="http://schemas.microsoft.com/office/drawing/2014/main" id="{9741C626-5BC1-9ED8-8EB6-F360BF517E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7" b="4977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E75B23-9AFC-BD59-8105-3DDAC44EC2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4246" y="1541540"/>
            <a:ext cx="5442860" cy="500054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dirty="0"/>
              <a:t>Kaikilla käytettävissä o365-kalenteri</a:t>
            </a:r>
          </a:p>
          <a:p>
            <a:r>
              <a:rPr lang="fi-FI" dirty="0"/>
              <a:t>Koulun aikataulut </a:t>
            </a:r>
            <a:r>
              <a:rPr lang="fi-FI" dirty="0" err="1"/>
              <a:t>MunGradian</a:t>
            </a:r>
            <a:r>
              <a:rPr lang="fi-FI" dirty="0"/>
              <a:t> (opiskelijaintran) </a:t>
            </a:r>
            <a:r>
              <a:rPr lang="fi-FI" dirty="0">
                <a:hlinkClick r:id="rId3"/>
              </a:rPr>
              <a:t>tapahtumakalenterissa</a:t>
            </a:r>
            <a:endParaRPr lang="fi-FI" dirty="0"/>
          </a:p>
          <a:p>
            <a:r>
              <a:rPr lang="fi-FI" dirty="0">
                <a:cs typeface="Arial"/>
              </a:rPr>
              <a:t>Hyppytuntien hyödyntäminen: yleensä vapaata työskentelytilaa A- ja F-rakennuksissa</a:t>
            </a:r>
            <a:endParaRPr lang="fi-FI" dirty="0"/>
          </a:p>
          <a:p>
            <a:pPr marL="0" indent="0">
              <a:buNone/>
            </a:pPr>
            <a:endParaRPr lang="fi-FI" sz="1600" dirty="0">
              <a:cs typeface="Arial" panose="020B0604020202020204"/>
            </a:endParaRPr>
          </a:p>
          <a:p>
            <a:endParaRPr lang="fi-FI" dirty="0">
              <a:cs typeface="Arial" panose="020B0604020202020204"/>
            </a:endParaRPr>
          </a:p>
          <a:p>
            <a:pPr marL="0" indent="0">
              <a:buNone/>
            </a:pPr>
            <a:endParaRPr lang="fi-FI" dirty="0">
              <a:cs typeface="Arial" panose="020B0604020202020204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454FC5A-3BD1-5168-18A9-97EE7693F5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5259" y="815975"/>
            <a:ext cx="5452993" cy="819150"/>
          </a:xfrm>
        </p:spPr>
        <p:txBody>
          <a:bodyPr/>
          <a:lstStyle/>
          <a:p>
            <a:r>
              <a:rPr lang="fi-FI"/>
              <a:t>Aikatauluttaminen, oman työn suunnittelu</a:t>
            </a:r>
          </a:p>
        </p:txBody>
      </p:sp>
    </p:spTree>
    <p:extLst>
      <p:ext uri="{BB962C8B-B14F-4D97-AF65-F5344CB8AC3E}">
        <p14:creationId xmlns:p14="http://schemas.microsoft.com/office/powerpoint/2010/main" val="2187420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3898F8-B978-BA57-CFAF-23FE3140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Mahdollisuudet vaikuttaa koulutyön suunnitteluun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5040372-C344-4AE8-5756-BA9960DCA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310" y="1556426"/>
            <a:ext cx="8097838" cy="1984845"/>
          </a:xfrm>
        </p:spPr>
      </p:pic>
      <p:pic>
        <p:nvPicPr>
          <p:cNvPr id="9" name="Kuva 8" descr="Kuva, joka sisältää kohteen teksti, viiva, kuvakaappaus, Tontti&#10;&#10;Kuvaus luotu automaattisesti">
            <a:extLst>
              <a:ext uri="{FF2B5EF4-FFF2-40B4-BE49-F238E27FC236}">
                <a16:creationId xmlns:a16="http://schemas.microsoft.com/office/drawing/2014/main" id="{473F1FA1-0840-8444-9423-25048F531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309" y="4148147"/>
            <a:ext cx="8097837" cy="153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92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6B0BAE-2A90-5A64-3DFC-1B54D1AA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>
                <a:solidFill>
                  <a:srgbClr val="0070C0"/>
                </a:solidFill>
                <a:cs typeface="Calibri Light"/>
              </a:rPr>
              <a:t>Löytyykö suorituksista J, O tai K?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9911D0-4F58-8DB2-8D46-4143FE8A1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Arial"/>
                <a:cs typeface="Arial"/>
              </a:rPr>
              <a:t>Wilmassa </a:t>
            </a:r>
            <a:r>
              <a:rPr lang="fi-FI" i="1">
                <a:latin typeface="Arial"/>
                <a:cs typeface="Arial"/>
              </a:rPr>
              <a:t>Opinnot</a:t>
            </a:r>
            <a:r>
              <a:rPr lang="fi-FI">
                <a:latin typeface="Arial"/>
                <a:cs typeface="Arial"/>
              </a:rPr>
              <a:t>-kohdassa, välilehdelle </a:t>
            </a:r>
            <a:r>
              <a:rPr lang="fi-FI" b="1" i="1">
                <a:latin typeface="Arial"/>
                <a:cs typeface="Arial"/>
              </a:rPr>
              <a:t>Suoritukset</a:t>
            </a:r>
            <a:r>
              <a:rPr lang="fi-FI" b="1">
                <a:latin typeface="Arial"/>
                <a:cs typeface="Arial"/>
              </a:rPr>
              <a:t> </a:t>
            </a:r>
            <a:r>
              <a:rPr lang="fi-FI">
                <a:latin typeface="Arial"/>
                <a:cs typeface="Arial"/>
              </a:rPr>
              <a:t>opettajat kirjaavat myös, mitä puuttuu, jos arvosanaksi on tullut O (osallistunut) tai J (jatkuu). </a:t>
            </a:r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fi-FI">
              <a:latin typeface="Arial"/>
              <a:cs typeface="Arial"/>
            </a:endParaRPr>
          </a:p>
          <a:p>
            <a:r>
              <a:rPr lang="fi-FI">
                <a:latin typeface="Arial"/>
                <a:cs typeface="Arial"/>
              </a:rPr>
              <a:t>Uusi tavoite: O-arvosana on hoidettava kuntoon noin 2 viikon kuluessa siitä, kun arvosanan on saanut. Aikataulu sovitaan aina opintojakson opettajan kanssa. </a:t>
            </a:r>
            <a:endParaRPr lang="en-US">
              <a:ea typeface="+mn-lt"/>
              <a:cs typeface="+mn-lt"/>
            </a:endParaRPr>
          </a:p>
          <a:p>
            <a:endParaRPr lang="fi-FI">
              <a:latin typeface="Arial"/>
              <a:cs typeface="Arial"/>
            </a:endParaRPr>
          </a:p>
          <a:p>
            <a:r>
              <a:rPr lang="fi-FI">
                <a:latin typeface="Arial"/>
                <a:cs typeface="Arial"/>
              </a:rPr>
              <a:t>K, keskeytynyt opintojakso, on käytävä uudelleen.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i-FI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fi-FI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i-FI" i="1">
                <a:latin typeface="Arial"/>
                <a:cs typeface="Arial"/>
              </a:rPr>
              <a:t>(Ro löytää merkinnät helposti Wilmassa ryhmän tulosteista.)</a:t>
            </a:r>
          </a:p>
          <a:p>
            <a:endParaRPr lang="fi-FI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6357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82DC8-58A0-C268-1935-91DD4F977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6FD3A4-6A3F-A086-C620-9529D5FD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solidFill>
                  <a:srgbClr val="0070C0"/>
                </a:solidFill>
                <a:cs typeface="Calibri Light"/>
              </a:rPr>
              <a:t>Terveyttä edistävät ja ylläpitävät elintavat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0A5AB2-2D3D-1760-FC48-A9C7CB448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fi-FI" sz="2400" dirty="0">
                <a:latin typeface="Arial"/>
                <a:cs typeface="Arial"/>
              </a:rPr>
              <a:t>Kouluterveyskyselyn perusteella Schildtin opiskelijat ovat varsin tyytyväisiä kouluun ja omaan elämäntilanteeseensa: pääasiassa tulokset olivat valtakunnan keskiarvoa paremmat.</a:t>
            </a:r>
          </a:p>
          <a:p>
            <a:pPr marL="342900" indent="-342900"/>
            <a:r>
              <a:rPr lang="fi-FI" sz="2400" dirty="0">
                <a:latin typeface="Arial"/>
                <a:cs typeface="Arial"/>
              </a:rPr>
              <a:t>Keskusteltavaksi koteihin:</a:t>
            </a:r>
          </a:p>
          <a:p>
            <a:pPr marL="649288" lvl="1" indent="-342900"/>
            <a:r>
              <a:rPr lang="fi-FI" sz="1800" dirty="0">
                <a:latin typeface="Arial"/>
                <a:cs typeface="Arial"/>
              </a:rPr>
              <a:t>Schildtin opiskelijoista 15% käyttää nikotiinipusseja (valtakunnallisesti 11%)</a:t>
            </a:r>
          </a:p>
          <a:p>
            <a:pPr marL="1009650" lvl="2" indent="-342900"/>
            <a:r>
              <a:rPr lang="fi-FI" sz="1800" dirty="0">
                <a:cs typeface="Arial"/>
              </a:rPr>
              <a:t>Nikotiiniton kampus: nikotiinittomuus koskee myös täysi-ikäisiä</a:t>
            </a:r>
          </a:p>
          <a:p>
            <a:pPr marL="649288" lvl="1" indent="-342900"/>
            <a:r>
              <a:rPr lang="fi-FI" sz="1800" dirty="0">
                <a:cs typeface="Arial"/>
              </a:rPr>
              <a:t>39% Schildtin opiskelijoista on yrittänyt viettää vähemmän aikaa netissä mutta ei ole onnistunut</a:t>
            </a:r>
          </a:p>
          <a:p>
            <a:pPr marL="649288" lvl="1" indent="-342900"/>
            <a:r>
              <a:rPr lang="fi-FI" sz="1800" dirty="0">
                <a:cs typeface="Arial"/>
              </a:rPr>
              <a:t>15% Schildtin pojista pelaa rahapelejä viikoittain</a:t>
            </a:r>
          </a:p>
          <a:p>
            <a:pPr marL="649288" lvl="1" indent="-342900"/>
            <a:r>
              <a:rPr lang="fi-FI" sz="1800" dirty="0">
                <a:cs typeface="Arial"/>
              </a:rPr>
              <a:t>76% syö koululounasta joka päivä ja kouluruoka saa erinomaiset arviot, muistakaa myös että tarjoamme joka aamu maksuttoman aamupuuron (64% syö aamupalan joka arkiaamu)!</a:t>
            </a:r>
          </a:p>
          <a:p>
            <a:pPr marL="342900" indent="-342900"/>
            <a:endParaRPr lang="fi-FI" dirty="0">
              <a:cs typeface="Arial"/>
            </a:endParaRPr>
          </a:p>
          <a:p>
            <a:pPr marL="0" indent="0">
              <a:buNone/>
            </a:pPr>
            <a:endParaRPr lang="fi-FI" dirty="0">
              <a:cs typeface="Arial"/>
            </a:endParaRPr>
          </a:p>
          <a:p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5213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601448-6A95-4C3E-0245-8455F4B5F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Tukea kaikille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BDE4F196-0F55-6D57-D211-1D65903E1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33540" y="1491463"/>
            <a:ext cx="2870785" cy="4036254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64078697-29C4-F2A6-3568-3370E5345C50}"/>
              </a:ext>
            </a:extLst>
          </p:cNvPr>
          <p:cNvSpPr txBox="1"/>
          <p:nvPr/>
        </p:nvSpPr>
        <p:spPr>
          <a:xfrm>
            <a:off x="2889115" y="828608"/>
            <a:ext cx="493525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/>
              <a:t>Tukea kannattaa oma-aloitteisesti ja aktiivisesti pyytää.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/>
              <a:t>Oikeus tukeen on kaikilla!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/>
              <a:t>Tarvittaessa perustetaan pienryhmiä tukiopetukseen.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/>
              <a:t>Osassa aineista tarjolla tukiopintojaksoja.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/>
              <a:t>Valinnainen </a:t>
            </a:r>
            <a:r>
              <a:rPr lang="fi-FI" sz="2000" b="1"/>
              <a:t>opintojakso OP04 </a:t>
            </a:r>
            <a:r>
              <a:rPr lang="fi-FI" sz="2000" b="1" dirty="0"/>
              <a:t>Opiskelutaidot ja oppiminen 2 op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1" dirty="0"/>
              <a:t>Opintojakso kehittää ajanhallintaa, 	itsenäistä oppimista, 	opiskelustrategioita sekä 	lukemisen ja kirjoittamisen taitoja. 	Lisäksi opintojakso tukee omien 	oppimisen ja opiskelutaitojen 	tunnistamista ja kehittämistä sekä 	edistää opiskelumotivaation 	ylläpitämistä.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b="1" dirty="0"/>
              <a:t>Tarjolla 4. ja 5. jaksoissa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2000" b="1" dirty="0"/>
          </a:p>
        </p:txBody>
      </p:sp>
    </p:spTree>
    <p:extLst>
      <p:ext uri="{BB962C8B-B14F-4D97-AF65-F5344CB8AC3E}">
        <p14:creationId xmlns:p14="http://schemas.microsoft.com/office/powerpoint/2010/main" val="4203520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E917D-36C4-831E-B4D2-5D18224ED8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4963" y="1577975"/>
            <a:ext cx="5453062" cy="819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fi-FI" sz="2400" dirty="0">
                <a:ea typeface="+mn-ea"/>
                <a:cs typeface="+mn-cs"/>
              </a:rPr>
              <a:t>Erityisopetus</a:t>
            </a:r>
            <a:endParaRPr kumimoji="0" lang="en-FI" sz="2400" b="1" i="0" strike="noStrike" kern="1200" cap="none" spc="-4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4B52BD-E182-15F6-E705-BC99C3F57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799" y="2480399"/>
            <a:ext cx="5513679" cy="3871305"/>
          </a:xfrm>
        </p:spPr>
        <p:txBody>
          <a:bodyPr vert="horz" lIns="0" tIns="0" rIns="0" bIns="0" rtlCol="0" anchor="t">
            <a:noAutofit/>
          </a:bodyPr>
          <a:lstStyle/>
          <a:p>
            <a:pPr>
              <a:defRPr/>
            </a:pPr>
            <a:r>
              <a:rPr lang="fi-FI" sz="1400" dirty="0">
                <a:solidFill>
                  <a:srgbClr val="000000"/>
                </a:solidFill>
              </a:rPr>
              <a:t>Erityisopettajat auttavat ja ohjaavat </a:t>
            </a:r>
            <a:r>
              <a:rPr kumimoji="0" lang="fi-FI" sz="1400" b="1" i="0" u="none" strike="noStrike" kern="1200" cap="none" spc="-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oppimisen haasteissa yksilöllisesti, pienryhmissä ja yhteisopettajina</a:t>
            </a:r>
          </a:p>
          <a:p>
            <a:r>
              <a:rPr lang="fi-FI" sz="1400" dirty="0"/>
              <a:t>Erityisopettajat laativat yhdessä opiskelijan kanssa erityisjärjestelyhakemukset yo-kirjoituksiin lukioaikaisten tukitoimien pohjalta (kevään -26 yo-kirjoituksiin </a:t>
            </a:r>
            <a:r>
              <a:rPr lang="fi-FI" sz="1400" u="sng" dirty="0"/>
              <a:t>ensimmäistä kertaa osallistuvien </a:t>
            </a:r>
            <a:r>
              <a:rPr lang="fi-FI" sz="1400" dirty="0"/>
              <a:t>hakemukset oltava marraskuun loppuun mennessä)→</a:t>
            </a:r>
            <a:r>
              <a:rPr lang="fi-FI" sz="1400" dirty="0" err="1"/>
              <a:t>Wilmaviesti</a:t>
            </a:r>
            <a:r>
              <a:rPr lang="fi-FI" sz="1400" dirty="0"/>
              <a:t> lähetetty  3.11.2025 myös huoltajille </a:t>
            </a:r>
          </a:p>
          <a:p>
            <a:r>
              <a:rPr lang="fi-FI" sz="1400" i="0" dirty="0">
                <a:solidFill>
                  <a:srgbClr val="333333"/>
                </a:solidFill>
                <a:effectLst/>
              </a:rPr>
              <a:t>Syitä saada erityisjärjestelyjä ovat:  lukemisen ja kirjoittamisen erityisvaikeus, opetuskielen puutteellinen hallinta (vieraskieliset kokelaat) S2-opiskelijat, sairaus tai vamma, kuulovamma, näkövamma, erityisen vaikea elämäntilanne</a:t>
            </a:r>
          </a:p>
          <a:p>
            <a:pPr marL="0" indent="0">
              <a:buNone/>
            </a:pPr>
            <a:r>
              <a:rPr lang="fi-FI" sz="1200" dirty="0"/>
              <a:t>Sähköinen ajanvaraus käytössä, löytyy lukiomme yhteystiedoista: </a:t>
            </a:r>
          </a:p>
          <a:p>
            <a:pPr marL="0" indent="0">
              <a:buNone/>
            </a:pPr>
            <a:r>
              <a:rPr lang="fi-FI" sz="1200" u="sng" dirty="0"/>
              <a:t>Enni Niittykangas, ryhmät 24ABCDEFG</a:t>
            </a:r>
          </a:p>
          <a:p>
            <a:pPr marL="0" indent="0">
              <a:buNone/>
            </a:pPr>
            <a:r>
              <a:rPr lang="fi-FI" sz="1200" u="sng" dirty="0"/>
              <a:t>Satu Rissanen, ryhmät 24HIJKLMN</a:t>
            </a:r>
          </a:p>
          <a:p>
            <a:pPr marL="0" indent="0">
              <a:buNone/>
            </a:pPr>
            <a:r>
              <a:rPr lang="fi-FI" sz="1200" dirty="0"/>
              <a:t>Syyslukukaudella-25 ryhmissä tukena ja apuna on myös erityisopettaja Kalle Santala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050637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6841E5-6FC9-4624-A677-4A86279F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Nuorten tulee seurata viikoittain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4A241C-56C4-0FA5-4BE9-2A37010EF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i-FI" sz="2000" dirty="0"/>
              <a:t>WILMAN tiedotteet </a:t>
            </a:r>
            <a:endParaRPr lang="fi-FI" sz="2000" dirty="0">
              <a:cs typeface="Arial"/>
            </a:endParaRPr>
          </a:p>
          <a:p>
            <a:pPr>
              <a:lnSpc>
                <a:spcPct val="90000"/>
              </a:lnSpc>
            </a:pPr>
            <a:r>
              <a:rPr lang="fi-FI" sz="2000" dirty="0"/>
              <a:t> </a:t>
            </a:r>
            <a:r>
              <a:rPr lang="fi-FI" sz="2000" dirty="0">
                <a:hlinkClick r:id="rId2"/>
              </a:rPr>
              <a:t>Mun Gradia</a:t>
            </a:r>
            <a:r>
              <a:rPr lang="fi-FI" sz="2000" dirty="0"/>
              <a:t> (opiskelijaintra ja opinto-opas)</a:t>
            </a:r>
            <a:endParaRPr lang="fi-FI" sz="2000" dirty="0">
              <a:cs typeface="Arial"/>
            </a:endParaRPr>
          </a:p>
          <a:p>
            <a:pPr>
              <a:lnSpc>
                <a:spcPct val="90000"/>
              </a:lnSpc>
            </a:pPr>
            <a:r>
              <a:rPr lang="fi-FI" sz="2000" dirty="0"/>
              <a:t>Uutiskirje ja </a:t>
            </a:r>
            <a:r>
              <a:rPr lang="fi-FI" sz="2000" dirty="0">
                <a:cs typeface="Arial"/>
              </a:rPr>
              <a:t>RO-tuokio maanantaisin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 descr="Kuva, joka sisältää kohteen teksti, kuvakaappaus, vaate, Verkkosivusto&#10;&#10;Kuvaus luotu automaattisesti">
            <a:extLst>
              <a:ext uri="{FF2B5EF4-FFF2-40B4-BE49-F238E27FC236}">
                <a16:creationId xmlns:a16="http://schemas.microsoft.com/office/drawing/2014/main" id="{1D2BA520-EA97-B86B-6C63-0D4551292C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94" y="2868460"/>
            <a:ext cx="6201402" cy="352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21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3B3C-EE15-A42A-4886-CEC0077B8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982165"/>
            <a:ext cx="2554315" cy="1877438"/>
          </a:xfrm>
        </p:spPr>
        <p:txBody>
          <a:bodyPr/>
          <a:lstStyle/>
          <a:p>
            <a:r>
              <a:rPr lang="fi-FI" dirty="0">
                <a:cs typeface="Arial"/>
              </a:rPr>
              <a:t>Opoklubeista ideoita tulevaan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9CE01-5AE7-9D5B-F80B-BCE8E29CC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52" y="1920860"/>
            <a:ext cx="5956461" cy="3284277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dirty="0">
                <a:cs typeface="Arial"/>
              </a:rPr>
              <a:t>Maanantaisin opoklubeissa eri opintoalojen esittelyjä</a:t>
            </a:r>
            <a:endParaRPr lang="en-US" b="0" dirty="0">
              <a:cs typeface="Arial"/>
            </a:endParaRPr>
          </a:p>
          <a:p>
            <a:r>
              <a:rPr lang="fi-FI" dirty="0">
                <a:cs typeface="Arial"/>
              </a:rPr>
              <a:t>Mukana erilaisia polkuja jatko-opintoihin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0B890-12C7-3181-DFBB-537915AB7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749" y="0"/>
            <a:ext cx="5435110" cy="6858000"/>
          </a:xfrm>
          <a:prstGeom prst="rect">
            <a:avLst/>
          </a:prstGeom>
        </p:spPr>
      </p:pic>
      <p:pic>
        <p:nvPicPr>
          <p:cNvPr id="7" name="Kuva 8" descr="Kuva, joka sisältää kohteen teksti, kuvakaappaus, viiva, numero&#10;&#10;Kuvaus luotu automaattisesti">
            <a:extLst>
              <a:ext uri="{FF2B5EF4-FFF2-40B4-BE49-F238E27FC236}">
                <a16:creationId xmlns:a16="http://schemas.microsoft.com/office/drawing/2014/main" id="{D5EC151F-FF5E-D27C-EDE1-4E62B532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8" y="3913277"/>
            <a:ext cx="6429428" cy="145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17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n paikkamerkki 7" descr="Kuva, joka sisältää kohteen vaate, henkilö, mies, Juhla-asu&#10;&#10;Kuvaus luotu automaattisesti">
            <a:extLst>
              <a:ext uri="{FF2B5EF4-FFF2-40B4-BE49-F238E27FC236}">
                <a16:creationId xmlns:a16="http://schemas.microsoft.com/office/drawing/2014/main" id="{47A9D904-162D-B02D-9A39-05A09165CC2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" r="39195"/>
          <a:stretch>
            <a:fillRect/>
          </a:stretch>
        </p:blipFill>
        <p:spPr>
          <a:xfrm>
            <a:off x="1" y="10"/>
            <a:ext cx="6095999" cy="6857990"/>
          </a:xfrm>
          <a:noFill/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37B005B6-BDD8-43BF-0FA3-FA84873879DD}"/>
              </a:ext>
            </a:extLst>
          </p:cNvPr>
          <p:cNvSpPr txBox="1"/>
          <p:nvPr/>
        </p:nvSpPr>
        <p:spPr>
          <a:xfrm>
            <a:off x="6738843" y="2994327"/>
            <a:ext cx="5453157" cy="8693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>
              <a:spcAft>
                <a:spcPts val="800"/>
              </a:spcAft>
            </a:pPr>
            <a:r>
              <a:rPr lang="fi-FI" sz="4400" b="1" spc="-40">
                <a:solidFill>
                  <a:srgbClr val="000000"/>
                </a:solidFill>
              </a:rPr>
              <a:t>Ylioppilastutkinto</a:t>
            </a:r>
          </a:p>
        </p:txBody>
      </p:sp>
    </p:spTree>
    <p:extLst>
      <p:ext uri="{BB962C8B-B14F-4D97-AF65-F5344CB8AC3E}">
        <p14:creationId xmlns:p14="http://schemas.microsoft.com/office/powerpoint/2010/main" val="2810629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sällön paikkamerkki 4">
            <a:extLst>
              <a:ext uri="{FF2B5EF4-FFF2-40B4-BE49-F238E27FC236}">
                <a16:creationId xmlns:a16="http://schemas.microsoft.com/office/drawing/2014/main" id="{C27927D9-A43F-F4AD-4B59-681B1FB79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140" y="556590"/>
            <a:ext cx="8971721" cy="5427808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8A64500-A021-9C76-670D-879D0E462024}"/>
              </a:ext>
            </a:extLst>
          </p:cNvPr>
          <p:cNvSpPr txBox="1"/>
          <p:nvPr/>
        </p:nvSpPr>
        <p:spPr>
          <a:xfrm>
            <a:off x="1399587" y="6150051"/>
            <a:ext cx="1019097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  <a:cs typeface="Arial"/>
              </a:rPr>
              <a:t>Huom</a:t>
            </a:r>
            <a:r>
              <a:rPr lang="fi-FI" sz="1400" dirty="0">
                <a:solidFill>
                  <a:schemeClr val="bg1"/>
                </a:solidFill>
                <a:cs typeface="Arial"/>
              </a:rPr>
              <a:t>! Taito- ja taideaineiden YO-kokeet eivät vielä mukana tutkintorakenteessa (ensimmäisen kerran syksyllä 2029)</a:t>
            </a:r>
          </a:p>
          <a:p>
            <a:r>
              <a:rPr lang="fi-FI" sz="1400" noProof="0" dirty="0">
                <a:solidFill>
                  <a:schemeClr val="bg1"/>
                </a:solidFill>
              </a:rPr>
              <a:t>Lähde: </a:t>
            </a:r>
            <a:r>
              <a:rPr lang="fi-FI" sz="1400" noProof="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www.ylioppilastutkinto.fi</a:t>
            </a:r>
            <a:r>
              <a:rPr lang="fi-FI" sz="1400" noProof="0" dirty="0">
                <a:solidFill>
                  <a:schemeClr val="bg1"/>
                </a:solidFill>
              </a:rPr>
              <a:t> </a:t>
            </a:r>
            <a:endParaRPr lang="fi-FI" sz="1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2197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"/>
          <p:cNvSpPr/>
          <p:nvPr/>
        </p:nvSpPr>
        <p:spPr>
          <a:xfrm>
            <a:off x="320040" y="4892039"/>
            <a:ext cx="11548872" cy="184126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0"/>
          <p:cNvSpPr txBox="1">
            <a:spLocks noGrp="1"/>
          </p:cNvSpPr>
          <p:nvPr>
            <p:ph type="title"/>
          </p:nvPr>
        </p:nvSpPr>
        <p:spPr>
          <a:xfrm>
            <a:off x="718686" y="5091762"/>
            <a:ext cx="9946383" cy="126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ts val="3600"/>
            </a:pPr>
            <a:r>
              <a:rPr lang="fi-FI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Yläpuolella ylioppilaskokeiden arvosanat ja niistä saatavat kompensaatiopisteet. </a:t>
            </a:r>
            <a:br>
              <a:rPr lang="fi-FI" sz="2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i-FI" sz="28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Yhden hylätyn kokeen kompensoimiseen riittää 10 kompensaatiopistettä (ABBA-rivi riittää). Kompensaatiopisteytys on kokelaan puolella.</a:t>
            </a:r>
            <a:endParaRPr sz="2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0051" y="1362808"/>
            <a:ext cx="10990006" cy="27326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196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C2997-E6F4-B8D7-0735-2D565A523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746" y="536752"/>
            <a:ext cx="5453157" cy="827296"/>
          </a:xfrm>
        </p:spPr>
        <p:txBody>
          <a:bodyPr anchor="t">
            <a:noAutofit/>
          </a:bodyPr>
          <a:lstStyle/>
          <a:p>
            <a:r>
              <a:rPr lang="fi-FI" sz="3800" noProof="0"/>
              <a:t>YO-kokeiden aikataulut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3D5EA-9EF4-4A85-FB14-E86E3B16B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4747" y="1364049"/>
            <a:ext cx="5453157" cy="4856642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fi-FI" sz="1800" b="0" noProof="0"/>
              <a:t>Kevään YO-kokeisiin ilmoittautuminen </a:t>
            </a:r>
            <a:br>
              <a:rPr lang="fi-FI" sz="1800" b="0" noProof="0"/>
            </a:br>
            <a:r>
              <a:rPr lang="fi-FI" sz="1800" b="0" noProof="0"/>
              <a:t>3.11</a:t>
            </a:r>
            <a:r>
              <a:rPr lang="fi-FI" sz="1800" b="0"/>
              <a:t>.-24.11.2025</a:t>
            </a:r>
            <a:endParaRPr lang="fi-FI" sz="1800" b="0" noProof="0">
              <a:cs typeface="Arial"/>
            </a:endParaRPr>
          </a:p>
          <a:p>
            <a:pPr marL="534670" lvl="1">
              <a:buFont typeface="Courier New" panose="020B0604020202020204" pitchFamily="34" charset="0"/>
              <a:buChar char="o"/>
            </a:pPr>
            <a:r>
              <a:rPr lang="fi-FI" sz="1800" b="0" noProof="0"/>
              <a:t>YO-info kaikille kakkosille </a:t>
            </a:r>
            <a:r>
              <a:rPr lang="fi-FI" sz="1800" b="0"/>
              <a:t>pidetty </a:t>
            </a:r>
            <a:r>
              <a:rPr lang="fi-FI" sz="1800" b="0" noProof="0"/>
              <a:t>ma 3.11. klo 12.15</a:t>
            </a:r>
            <a:endParaRPr lang="fi-FI" sz="1800" b="0" noProof="0">
              <a:cs typeface="Arial"/>
            </a:endParaRPr>
          </a:p>
          <a:p>
            <a:pPr marL="534670" lvl="1">
              <a:buFont typeface="Courier New" panose="020B0604020202020204" pitchFamily="34" charset="0"/>
              <a:buChar char="o"/>
            </a:pPr>
            <a:endParaRPr lang="fi-FI" sz="1800" b="0" noProof="0">
              <a:cs typeface="Arial"/>
            </a:endParaRPr>
          </a:p>
          <a:p>
            <a:r>
              <a:rPr lang="fi-FI" sz="1800" b="0" noProof="0"/>
              <a:t>YO-kokeet </a:t>
            </a:r>
            <a:r>
              <a:rPr lang="fi-FI" sz="1800" b="0"/>
              <a:t>maaliskuussa</a:t>
            </a:r>
            <a:r>
              <a:rPr lang="fi-FI" sz="1800" b="0" noProof="0"/>
              <a:t> </a:t>
            </a:r>
            <a:endParaRPr lang="fi-FI" sz="1800" b="0" noProof="0">
              <a:cs typeface="Arial"/>
            </a:endParaRPr>
          </a:p>
          <a:p>
            <a:pPr marL="534670" lvl="1">
              <a:buFont typeface="Courier New" panose="020B0604020202020204" pitchFamily="34" charset="0"/>
              <a:buChar char="o"/>
            </a:pPr>
            <a:r>
              <a:rPr lang="fi-FI" b="0" noProof="0">
                <a:hlinkClick r:id="rId3"/>
              </a:rPr>
              <a:t>Kevät 2026 koepäivät-linkki</a:t>
            </a:r>
            <a:endParaRPr lang="fi-FI" b="0" noProof="0">
              <a:cs typeface="Arial" panose="020B0604020202020204"/>
            </a:endParaRPr>
          </a:p>
          <a:p>
            <a:pPr marL="360045" lvl="1" indent="0">
              <a:buNone/>
            </a:pPr>
            <a:endParaRPr lang="fi-FI" sz="1800" b="0" noProof="0">
              <a:cs typeface="Arial" panose="020B0604020202020204"/>
            </a:endParaRPr>
          </a:p>
          <a:p>
            <a:r>
              <a:rPr lang="fi-FI" sz="1800" b="0" noProof="0">
                <a:solidFill>
                  <a:schemeClr val="tx1"/>
                </a:solidFill>
              </a:rPr>
              <a:t>Kevään YO-kokeiden tulokset tulevat ti 12.5.2026</a:t>
            </a:r>
            <a:endParaRPr lang="fi-FI" sz="1800" b="0" noProof="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endParaRPr lang="fi-FI" sz="1800" b="0">
              <a:solidFill>
                <a:schemeClr val="tx1"/>
              </a:solidFill>
              <a:cs typeface="Arial" panose="020B0604020202020204"/>
            </a:endParaRPr>
          </a:p>
          <a:p>
            <a:r>
              <a:rPr lang="fi-FI" sz="1800" b="0" noProof="0">
                <a:solidFill>
                  <a:schemeClr val="tx1"/>
                </a:solidFill>
              </a:rPr>
              <a:t>Osallistumisoikeus</a:t>
            </a:r>
            <a:r>
              <a:rPr lang="fi-FI" sz="1800" b="0">
                <a:solidFill>
                  <a:schemeClr val="tx1"/>
                </a:solidFill>
              </a:rPr>
              <a:t> = oppiaineen pakolliset opinnot suoritettuna</a:t>
            </a:r>
            <a:endParaRPr lang="fi-FI" sz="1800" b="0" noProof="0">
              <a:solidFill>
                <a:schemeClr val="tx1"/>
              </a:solidFill>
              <a:cs typeface="Arial"/>
            </a:endParaRPr>
          </a:p>
          <a:p>
            <a:r>
              <a:rPr lang="fi-FI" sz="1800" b="0">
                <a:ea typeface="+mn-lt"/>
                <a:cs typeface="+mn-lt"/>
              </a:rPr>
              <a:t>Viisi ensimmäistä koetta on kokelaalle maksuttomia. Maksuttomuus päättyy sen kalenterivuoden loppuun, jolloin opiskelija täyttää 20 vuotta.</a:t>
            </a:r>
            <a:endParaRPr lang="fi-FI" sz="1800" b="0" noProof="0">
              <a:solidFill>
                <a:srgbClr val="FF0000"/>
              </a:solidFill>
              <a:ea typeface="+mn-lt"/>
              <a:cs typeface="+mn-lt"/>
            </a:endParaRPr>
          </a:p>
          <a:p>
            <a:endParaRPr lang="fi-FI" sz="1800" b="0" noProof="0">
              <a:cs typeface="Arial"/>
            </a:endParaRPr>
          </a:p>
          <a:p>
            <a:endParaRPr lang="fi-FI" sz="1700">
              <a:cs typeface="Arial" panose="020B0604020202020204"/>
            </a:endParaRPr>
          </a:p>
        </p:txBody>
      </p:sp>
      <p:pic>
        <p:nvPicPr>
          <p:cNvPr id="6" name="Picture 5" descr="Kalenteri pöydällä">
            <a:extLst>
              <a:ext uri="{FF2B5EF4-FFF2-40B4-BE49-F238E27FC236}">
                <a16:creationId xmlns:a16="http://schemas.microsoft.com/office/drawing/2014/main" id="{32E7CD46-7003-3815-F46D-D3DA6A4559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49" r="37416" b="-1"/>
          <a:stretch>
            <a:fillRect/>
          </a:stretch>
        </p:blipFill>
        <p:spPr>
          <a:xfrm>
            <a:off x="1" y="10"/>
            <a:ext cx="6095999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2600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7F33-751A-508F-E4D8-5AD7E8B01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1556426"/>
            <a:ext cx="1985111" cy="1877438"/>
          </a:xfrm>
        </p:spPr>
        <p:txBody>
          <a:bodyPr/>
          <a:lstStyle/>
          <a:p>
            <a:r>
              <a:rPr lang="en-US" dirty="0" err="1">
                <a:cs typeface="Arial"/>
              </a:rPr>
              <a:t>Opiskelijavalinta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korkea-asteelle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A5808-F182-5293-58BA-F317E541E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Noin </a:t>
            </a:r>
            <a:r>
              <a:rPr lang="en-US" dirty="0" err="1">
                <a:cs typeface="Arial"/>
              </a:rPr>
              <a:t>puolet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uusista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korkeakouluopiskelijoista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valitaan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todistusvalinnalla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eli</a:t>
            </a:r>
            <a:r>
              <a:rPr lang="en-US" dirty="0">
                <a:cs typeface="Arial"/>
              </a:rPr>
              <a:t> YO-</a:t>
            </a:r>
            <a:r>
              <a:rPr lang="en-US" dirty="0" err="1">
                <a:cs typeface="Arial"/>
              </a:rPr>
              <a:t>tutkinnon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arvosanojen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perusteella</a:t>
            </a:r>
            <a:endParaRPr lang="en-US" dirty="0">
              <a:cs typeface="Arial"/>
            </a:endParaRPr>
          </a:p>
          <a:p>
            <a:r>
              <a:rPr lang="en-US" dirty="0" err="1">
                <a:cs typeface="Arial"/>
              </a:rPr>
              <a:t>Jokaisen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kannattaa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tehdä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parhaansa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koska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arvosanoilla</a:t>
            </a:r>
            <a:r>
              <a:rPr lang="en-US" dirty="0">
                <a:cs typeface="Arial"/>
              </a:rPr>
              <a:t> on </a:t>
            </a:r>
            <a:r>
              <a:rPr lang="en-US" dirty="0" err="1">
                <a:cs typeface="Arial"/>
              </a:rPr>
              <a:t>merkitystä</a:t>
            </a:r>
            <a:endParaRPr lang="en-US" dirty="0">
              <a:cs typeface="Arial"/>
            </a:endParaRPr>
          </a:p>
          <a:p>
            <a:r>
              <a:rPr lang="en-US" dirty="0" err="1">
                <a:cs typeface="Arial"/>
              </a:rPr>
              <a:t>Suurin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osa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jatko-opiskelupaikoista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ei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edellytä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huippuarvosanoja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vaan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keskimääräinen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hyvä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suoritus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riittää</a:t>
            </a:r>
            <a:endParaRPr lang="en-US" dirty="0">
              <a:cs typeface="Arial"/>
            </a:endParaRPr>
          </a:p>
          <a:p>
            <a:pPr marL="534670" lvl="1">
              <a:buFont typeface="Courier New" panose="020B0604030504040204" pitchFamily="34" charset="0"/>
              <a:buChar char="o"/>
            </a:pPr>
            <a:r>
              <a:rPr lang="en-US" dirty="0" err="1">
                <a:cs typeface="Arial"/>
              </a:rPr>
              <a:t>Poikkeuksena</a:t>
            </a:r>
            <a:r>
              <a:rPr lang="en-US" dirty="0">
                <a:cs typeface="Arial"/>
              </a:rPr>
              <a:t> on </a:t>
            </a:r>
            <a:r>
              <a:rPr lang="en-US" dirty="0" err="1">
                <a:cs typeface="Arial"/>
              </a:rPr>
              <a:t>hakupainealojen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todistusvalinnat</a:t>
            </a:r>
            <a:r>
              <a:rPr lang="en-US" dirty="0">
                <a:cs typeface="Arial"/>
              </a:rPr>
              <a:t> (mm. </a:t>
            </a:r>
            <a:r>
              <a:rPr lang="en-US" dirty="0" err="1">
                <a:cs typeface="Arial"/>
              </a:rPr>
              <a:t>lääketieteet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oikeustiede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psykologia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kauppatiede</a:t>
            </a:r>
            <a:r>
              <a:rPr lang="en-US" dirty="0">
                <a:cs typeface="Arial"/>
              </a:rPr>
              <a:t>).</a:t>
            </a:r>
          </a:p>
          <a:p>
            <a:pPr marL="534670" lvl="1">
              <a:buFont typeface="Courier New" panose="020B0604030504040204" pitchFamily="34" charset="0"/>
              <a:buChar char="o"/>
            </a:pP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Noin </a:t>
            </a:r>
            <a:r>
              <a:rPr lang="en-US" dirty="0" err="1">
                <a:cs typeface="Arial"/>
              </a:rPr>
              <a:t>puolet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korkeakouluopiskelijoista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valitaan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valintakokeen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perusteella</a:t>
            </a:r>
          </a:p>
          <a:p>
            <a:endParaRPr lang="en-US" dirty="0">
              <a:cs typeface="Arial"/>
            </a:endParaRPr>
          </a:p>
          <a:p>
            <a:r>
              <a:rPr lang="en-US" dirty="0" err="1">
                <a:cs typeface="Arial"/>
              </a:rPr>
              <a:t>Lisätietoa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opiskelijavalinnoista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löytyy</a:t>
            </a:r>
            <a:r>
              <a:rPr lang="en-US" dirty="0">
                <a:cs typeface="Arial"/>
              </a:rPr>
              <a:t>:</a:t>
            </a:r>
          </a:p>
          <a:p>
            <a:pPr marL="306070" lvl="1" indent="0">
              <a:buNone/>
            </a:pPr>
            <a:r>
              <a:rPr lang="en-US" sz="1800" b="0" dirty="0"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www.yliopistovalinnat.fi</a:t>
            </a:r>
            <a:endParaRPr lang="en-US" sz="1800" b="0">
              <a:cs typeface="Arial"/>
            </a:endParaRPr>
          </a:p>
          <a:p>
            <a:pPr marL="306070" lvl="1" indent="0">
              <a:buNone/>
            </a:pPr>
            <a:r>
              <a:rPr lang="en-US" sz="1800" b="0" dirty="0"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www.ammattikorkeakouluun.fi</a:t>
            </a:r>
            <a:endParaRPr lang="en-US" sz="180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36080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E917D-36C4-831E-B4D2-5D18224E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8" y="1712498"/>
            <a:ext cx="4555712" cy="2575172"/>
          </a:xfrm>
        </p:spPr>
        <p:txBody>
          <a:bodyPr rot="0" spcFirstLastPara="0" vertOverflow="overflow" horzOverflow="overflow" vert="horz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defRPr/>
            </a:pPr>
            <a:r>
              <a:rPr lang="fi-FI" sz="2800" dirty="0">
                <a:cs typeface="Arial"/>
              </a:rPr>
              <a:t>Tärkein lähde ylioppilastutkinnosta ja siihen liittyvistä määräyksistä on </a:t>
            </a:r>
            <a:r>
              <a:rPr lang="fi-FI" sz="2800" dirty="0">
                <a:solidFill>
                  <a:srgbClr val="0C36FF"/>
                </a:solidFill>
                <a:cs typeface="Arial"/>
              </a:rPr>
              <a:t>www.ylioppilastutkinto.fi</a:t>
            </a:r>
          </a:p>
        </p:txBody>
      </p:sp>
      <p:pic>
        <p:nvPicPr>
          <p:cNvPr id="10" name="Kuva 9" descr="Kuva, joka sisältää kohteen vaate, mies, henkilö, sisä-&#10;&#10;Kuvaus luotu automaattisesti">
            <a:extLst>
              <a:ext uri="{FF2B5EF4-FFF2-40B4-BE49-F238E27FC236}">
                <a16:creationId xmlns:a16="http://schemas.microsoft.com/office/drawing/2014/main" id="{088EF426-6A87-A436-4793-D5C6BE9CD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31" y="681037"/>
            <a:ext cx="6840269" cy="5130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2859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64B450E9-5BC9-4C24-398E-F393761F9B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9" r="14459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D53228-C7FB-9E3E-8020-BCB79598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374" y="2816829"/>
            <a:ext cx="5453157" cy="473625"/>
          </a:xfrm>
        </p:spPr>
        <p:txBody>
          <a:bodyPr/>
          <a:lstStyle/>
          <a:p>
            <a:pPr marL="0" indent="0">
              <a:buNone/>
            </a:pPr>
            <a:r>
              <a:rPr lang="fi-FI" sz="4400"/>
              <a:t>Nuoresta tulee täysi-ikäinen</a:t>
            </a:r>
          </a:p>
        </p:txBody>
      </p:sp>
    </p:spTree>
    <p:extLst>
      <p:ext uri="{BB962C8B-B14F-4D97-AF65-F5344CB8AC3E}">
        <p14:creationId xmlns:p14="http://schemas.microsoft.com/office/powerpoint/2010/main" val="1154692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261207-A740-6A5D-1C07-52790E60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Täysi-</a:t>
            </a:r>
            <a:r>
              <a:rPr lang="fi-FI" err="1"/>
              <a:t>ikäistyminen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12D2D7-DCA2-843A-62C8-A7082DB68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2000" y="1556426"/>
            <a:ext cx="8333260" cy="4620537"/>
          </a:xfrm>
        </p:spPr>
        <p:txBody>
          <a:bodyPr/>
          <a:lstStyle/>
          <a:p>
            <a:r>
              <a:rPr lang="fi-FI" dirty="0"/>
              <a:t>Oppivelvollisuus päättyy. Mikäli opiskelija jatkaa opintoja, on hänen kuitenkin osallistuttava opetukseen (lukiolaki).</a:t>
            </a:r>
          </a:p>
          <a:p>
            <a:r>
              <a:rPr lang="fi-FI" dirty="0"/>
              <a:t>Maksuttomuus (ensimmäistä toisen asteen tutkintoa suoritettaessa) säilyy sen kalenterivuoden loppuun, jolloin opiskelija täyttää 20 vuotta.</a:t>
            </a:r>
          </a:p>
          <a:p>
            <a:r>
              <a:rPr lang="fi-FI" dirty="0"/>
              <a:t>Täysi-ikäinen opiskelija vastaa itse poissaolojensa selvittämisestä.</a:t>
            </a:r>
          </a:p>
          <a:p>
            <a:pPr lvl="1"/>
            <a:r>
              <a:rPr lang="fi-FI" dirty="0"/>
              <a:t>Sairauspoissaolot, inssi ja kutsunnat aina hyväksyttyjä syitä olla poissa.</a:t>
            </a:r>
          </a:p>
          <a:p>
            <a:pPr lvl="1"/>
            <a:r>
              <a:rPr lang="fi-FI" dirty="0"/>
              <a:t>Muut yksittäisten tuntien poissaolot sovittava ko. tunnin opettajan kanssa etukäteen. Lupa voidaan evätä (esim. erilaiset ajanvaraukset lähtökohtaisesti oppituntien ulkopuolisella ajalla).</a:t>
            </a:r>
          </a:p>
          <a:p>
            <a:pPr lvl="1"/>
            <a:r>
              <a:rPr lang="fi-FI" dirty="0"/>
              <a:t>1-5 päivän poissaolot haetaan Wilmassa ryhmänohjaajalta, yli 5 päivän sekä päättöviikolle osin tai kokonaan osuvat rehtorilta</a:t>
            </a:r>
          </a:p>
          <a:p>
            <a:r>
              <a:rPr lang="fi-FI" dirty="0"/>
              <a:t>Täysi-ikäisen opiskelijan vanhemmalle ei voida kertoa opintoihin liittyvistä asioista ilman opiskelijan lupaa.</a:t>
            </a:r>
          </a:p>
          <a:p>
            <a:pPr lvl="1"/>
            <a:r>
              <a:rPr lang="fi-FI" dirty="0"/>
              <a:t>Opiskelija voi Wilmassa myöntää luvan kirjautua Wilmaan (viestiyhteys säilyy, suoritusten ja poissaolojen seuranta) ja/tai keskustella opintoihin liittyvistä asioista</a:t>
            </a:r>
          </a:p>
          <a:p>
            <a:pPr lvl="1"/>
            <a:endParaRPr lang="fi-FI" dirty="0"/>
          </a:p>
          <a:p>
            <a:pPr marL="360363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6405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7FB25D-BD87-F933-2DCE-EE21D6FCD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8343" y="522514"/>
            <a:ext cx="5744483" cy="104950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fi-FI" sz="3600" dirty="0"/>
              <a:t>Vanhojen päivä 6.2.2026</a:t>
            </a:r>
          </a:p>
          <a:p>
            <a:pPr marL="0" indent="0">
              <a:buNone/>
            </a:pPr>
            <a:endParaRPr lang="fi-FI" sz="3600"/>
          </a:p>
          <a:p>
            <a:pPr marL="0" indent="0">
              <a:buNone/>
            </a:pPr>
            <a:r>
              <a:rPr lang="fi-FI" sz="2400" dirty="0"/>
              <a:t>Vanhaksi julistaminen ja juhlalounas koululla klo 11.30, kaikki kakkoset lämpimästi tervetulleita (ei vieraita)</a:t>
            </a:r>
            <a:endParaRPr lang="fi-FI" sz="2400" dirty="0">
              <a:cs typeface="Arial"/>
            </a:endParaRPr>
          </a:p>
          <a:p>
            <a:pPr marL="0" indent="0">
              <a:buNone/>
            </a:pPr>
            <a:endParaRPr lang="fi-FI" sz="2400"/>
          </a:p>
          <a:p>
            <a:pPr marL="0" indent="0">
              <a:buNone/>
            </a:pPr>
            <a:r>
              <a:rPr lang="fi-FI" sz="2400" dirty="0"/>
              <a:t>Tanssinäytökset Hipposhallissa:</a:t>
            </a:r>
            <a:endParaRPr lang="fi-FI" sz="2400" dirty="0">
              <a:cs typeface="Arial"/>
            </a:endParaRPr>
          </a:p>
          <a:p>
            <a:r>
              <a:rPr lang="fi-FI" sz="2400" dirty="0"/>
              <a:t>Klo 9.45-11 Schildtin lukion tanssit (ilmainen, ei rajattu yleisömäärää)</a:t>
            </a:r>
            <a:endParaRPr lang="fi-FI" sz="2400" dirty="0">
              <a:cs typeface="Arial"/>
            </a:endParaRPr>
          </a:p>
          <a:p>
            <a:r>
              <a:rPr lang="fi-FI" sz="2400" dirty="0"/>
              <a:t>Klo 18-20 iltaesitys, osallistuu kaikki Jyväskylän tanssijat (ennalta myydään 3 lippua / tanssija) + livestriimi illasta</a:t>
            </a:r>
            <a:endParaRPr lang="fi-FI" sz="2400" dirty="0">
              <a:cs typeface="Arial"/>
            </a:endParaRPr>
          </a:p>
          <a:p>
            <a:pPr marL="0" indent="0">
              <a:buNone/>
            </a:pPr>
            <a:endParaRPr lang="fi-FI" sz="2400"/>
          </a:p>
          <a:p>
            <a:pPr marL="0" indent="0">
              <a:buNone/>
            </a:pPr>
            <a:r>
              <a:rPr lang="fi-FI" sz="2400" dirty="0"/>
              <a:t>   Liikunnanopettajilta lisätietoa!</a:t>
            </a:r>
            <a:endParaRPr lang="fi-FI" sz="2400" dirty="0">
              <a:cs typeface="Arial"/>
            </a:endParaRPr>
          </a:p>
        </p:txBody>
      </p:sp>
      <p:pic>
        <p:nvPicPr>
          <p:cNvPr id="4" name="Kuvan paikkamerkki 3" descr="Kuva, joka sisältää kohteen vaate, henkilö, Ihmisen kasvot, puku&#10;&#10;Kuvaus luotu automaattisesti">
            <a:extLst>
              <a:ext uri="{FF2B5EF4-FFF2-40B4-BE49-F238E27FC236}">
                <a16:creationId xmlns:a16="http://schemas.microsoft.com/office/drawing/2014/main" id="{2B24187E-B685-0242-F4F7-0A9F35A30D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5" r="20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7080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56AF8B-222A-A017-F57A-F4B746606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653143"/>
            <a:ext cx="11397343" cy="6204858"/>
          </a:xfrm>
        </p:spPr>
        <p:txBody>
          <a:bodyPr/>
          <a:lstStyle/>
          <a:p>
            <a:pPr fontAlgn="base"/>
            <a:r>
              <a:rPr lang="en-US" sz="2400" dirty="0" err="1"/>
              <a:t>Wanhojen</a:t>
            </a:r>
            <a:r>
              <a:rPr lang="en-US" sz="2400" dirty="0"/>
              <a:t> </a:t>
            </a:r>
            <a:r>
              <a:rPr lang="en-US" sz="2400" dirty="0" err="1"/>
              <a:t>päivään</a:t>
            </a:r>
            <a:r>
              <a:rPr lang="en-US" sz="2400" dirty="0"/>
              <a:t> </a:t>
            </a:r>
            <a:r>
              <a:rPr lang="en-US" sz="2400" dirty="0" err="1"/>
              <a:t>voivat</a:t>
            </a:r>
            <a:r>
              <a:rPr lang="en-US" sz="2400" dirty="0"/>
              <a:t> </a:t>
            </a:r>
            <a:r>
              <a:rPr lang="en-US" sz="2400" dirty="0" err="1"/>
              <a:t>osallistua</a:t>
            </a:r>
            <a:r>
              <a:rPr lang="en-US" sz="2400" dirty="0"/>
              <a:t> </a:t>
            </a:r>
            <a:r>
              <a:rPr lang="en-US" sz="2400" dirty="0" err="1"/>
              <a:t>kaikki</a:t>
            </a:r>
            <a:r>
              <a:rPr lang="en-US" sz="2400" dirty="0"/>
              <a:t> 24-tason </a:t>
            </a:r>
            <a:r>
              <a:rPr lang="en-US" sz="2400" dirty="0" err="1"/>
              <a:t>opiskelijat</a:t>
            </a:r>
            <a:r>
              <a:rPr lang="en-US" sz="2400" dirty="0"/>
              <a:t>! </a:t>
            </a:r>
          </a:p>
          <a:p>
            <a:pPr fontAlgn="base"/>
            <a:r>
              <a:rPr lang="en-US" sz="2400" dirty="0"/>
              <a:t>​</a:t>
            </a:r>
            <a:r>
              <a:rPr lang="fi-FI" sz="2400" dirty="0"/>
              <a:t>Liikunnanopettajille voi ilmoittautua eri tehtäviin päivän suunnittelussa ja toteutuksessa vaikka ei tanssisikaan + koulun oman tanssin tekoon </a:t>
            </a:r>
          </a:p>
          <a:p>
            <a:pPr fontAlgn="base"/>
            <a:r>
              <a:rPr lang="en-US" sz="2400" dirty="0" err="1"/>
              <a:t>Tanssiparin</a:t>
            </a:r>
            <a:r>
              <a:rPr lang="en-US" sz="2400" dirty="0"/>
              <a:t> </a:t>
            </a:r>
            <a:r>
              <a:rPr lang="en-US" sz="2400" dirty="0" err="1"/>
              <a:t>etsintä</a:t>
            </a:r>
            <a:r>
              <a:rPr lang="en-US" sz="2400" dirty="0"/>
              <a:t>: 2.vuoden </a:t>
            </a:r>
            <a:r>
              <a:rPr lang="en-US" sz="2400" dirty="0" err="1"/>
              <a:t>lukiolainen</a:t>
            </a:r>
            <a:r>
              <a:rPr lang="en-US" sz="2400" dirty="0"/>
              <a:t> tai </a:t>
            </a:r>
            <a:r>
              <a:rPr lang="en-US" sz="2400" dirty="0" err="1"/>
              <a:t>kaksoistutkintoa</a:t>
            </a:r>
            <a:r>
              <a:rPr lang="en-US" sz="2400" dirty="0"/>
              <a:t> </a:t>
            </a:r>
            <a:r>
              <a:rPr lang="en-US" sz="2400" dirty="0" err="1"/>
              <a:t>tekevä</a:t>
            </a:r>
            <a:r>
              <a:rPr lang="en-US" sz="2400" dirty="0"/>
              <a:t> 2.vuoden </a:t>
            </a:r>
            <a:r>
              <a:rPr lang="en-US" sz="2400" dirty="0" err="1"/>
              <a:t>opiskelija</a:t>
            </a:r>
            <a:r>
              <a:rPr lang="en-US" sz="2400" dirty="0"/>
              <a:t> </a:t>
            </a:r>
          </a:p>
          <a:p>
            <a:pPr fontAlgn="base"/>
            <a:r>
              <a:rPr lang="en-US" sz="2400" dirty="0"/>
              <a:t> ​</a:t>
            </a:r>
            <a:r>
              <a:rPr lang="en-US" sz="2400" dirty="0" err="1"/>
              <a:t>Parin</a:t>
            </a:r>
            <a:r>
              <a:rPr lang="en-US" sz="2400" dirty="0"/>
              <a:t> </a:t>
            </a:r>
            <a:r>
              <a:rPr lang="en-US" sz="2400" dirty="0" err="1"/>
              <a:t>sukupuoli</a:t>
            </a:r>
            <a:r>
              <a:rPr lang="en-US" sz="2400" dirty="0"/>
              <a:t> </a:t>
            </a:r>
            <a:r>
              <a:rPr lang="en-US" sz="2400" dirty="0" err="1"/>
              <a:t>ei</a:t>
            </a:r>
            <a:r>
              <a:rPr lang="en-US" sz="2400" dirty="0"/>
              <a:t> </a:t>
            </a:r>
            <a:r>
              <a:rPr lang="en-US" sz="2400" dirty="0" err="1"/>
              <a:t>korostu</a:t>
            </a:r>
            <a:r>
              <a:rPr lang="en-US" sz="2400" dirty="0"/>
              <a:t>, on </a:t>
            </a:r>
            <a:r>
              <a:rPr lang="en-US" sz="2400" dirty="0" err="1"/>
              <a:t>viejän</a:t>
            </a:r>
            <a:r>
              <a:rPr lang="en-US" sz="2400" dirty="0"/>
              <a:t> ja </a:t>
            </a:r>
            <a:r>
              <a:rPr lang="en-US" sz="2400" dirty="0" err="1"/>
              <a:t>seuraajan</a:t>
            </a:r>
            <a:r>
              <a:rPr lang="en-US" sz="2400" dirty="0"/>
              <a:t> </a:t>
            </a:r>
            <a:r>
              <a:rPr lang="en-US" sz="2400" dirty="0" err="1"/>
              <a:t>askeleet</a:t>
            </a:r>
            <a:r>
              <a:rPr lang="en-US" sz="2400" dirty="0"/>
              <a:t>. ​</a:t>
            </a:r>
            <a:r>
              <a:rPr lang="en-US" sz="2400" dirty="0" err="1"/>
              <a:t>Viime</a:t>
            </a:r>
            <a:r>
              <a:rPr lang="en-US" sz="2400" dirty="0"/>
              <a:t> </a:t>
            </a:r>
            <a:r>
              <a:rPr lang="en-US" sz="2400" dirty="0" err="1"/>
              <a:t>vuonna</a:t>
            </a:r>
            <a:r>
              <a:rPr lang="en-US" sz="2400" dirty="0"/>
              <a:t> </a:t>
            </a:r>
          </a:p>
          <a:p>
            <a:pPr marL="0" indent="0" fontAlgn="base">
              <a:buNone/>
            </a:pPr>
            <a:r>
              <a:rPr lang="en-US" sz="2400" dirty="0"/>
              <a:t>    </a:t>
            </a:r>
            <a:r>
              <a:rPr lang="en-US" sz="2400" dirty="0" err="1"/>
              <a:t>kolmessa</a:t>
            </a:r>
            <a:r>
              <a:rPr lang="en-US" sz="2400" dirty="0"/>
              <a:t> </a:t>
            </a:r>
            <a:r>
              <a:rPr lang="en-US" sz="2400" dirty="0" err="1"/>
              <a:t>tanssissa</a:t>
            </a:r>
            <a:r>
              <a:rPr lang="en-US" sz="2400" dirty="0"/>
              <a:t> </a:t>
            </a:r>
            <a:r>
              <a:rPr lang="en-US" sz="2400" dirty="0" err="1"/>
              <a:t>vaihtui</a:t>
            </a:r>
            <a:r>
              <a:rPr lang="en-US" sz="2400" dirty="0"/>
              <a:t> </a:t>
            </a:r>
            <a:r>
              <a:rPr lang="en-US" sz="2400" dirty="0" err="1"/>
              <a:t>pari</a:t>
            </a:r>
            <a:r>
              <a:rPr lang="en-US" sz="2400" dirty="0"/>
              <a:t> (7 </a:t>
            </a:r>
            <a:r>
              <a:rPr lang="en-US" sz="2400" dirty="0" err="1"/>
              <a:t>tanssia</a:t>
            </a:r>
            <a:r>
              <a:rPr lang="en-US" sz="2400" dirty="0"/>
              <a:t> </a:t>
            </a:r>
            <a:r>
              <a:rPr lang="en-US" sz="2400" dirty="0" err="1"/>
              <a:t>yhteensä</a:t>
            </a:r>
            <a:r>
              <a:rPr lang="en-US" sz="2400" dirty="0"/>
              <a:t> + </a:t>
            </a:r>
            <a:r>
              <a:rPr lang="en-US" sz="2400" dirty="0" err="1"/>
              <a:t>koulun</a:t>
            </a:r>
            <a:r>
              <a:rPr lang="en-US" sz="2400" dirty="0"/>
              <a:t> </a:t>
            </a:r>
            <a:r>
              <a:rPr lang="en-US" sz="2400" dirty="0" err="1"/>
              <a:t>oma</a:t>
            </a:r>
            <a:r>
              <a:rPr lang="en-US" sz="2400" dirty="0"/>
              <a:t> </a:t>
            </a:r>
            <a:r>
              <a:rPr lang="en-US" sz="2400" dirty="0" err="1"/>
              <a:t>tanssi</a:t>
            </a:r>
            <a:r>
              <a:rPr lang="en-US" sz="2400" dirty="0"/>
              <a:t>) ​</a:t>
            </a:r>
          </a:p>
          <a:p>
            <a:pPr fontAlgn="base"/>
            <a:r>
              <a:rPr lang="en-US" sz="2400" dirty="0" err="1"/>
              <a:t>Opintojakson</a:t>
            </a:r>
            <a:r>
              <a:rPr lang="en-US" sz="2400" dirty="0"/>
              <a:t> </a:t>
            </a:r>
            <a:r>
              <a:rPr lang="en-US" sz="2400" dirty="0" err="1"/>
              <a:t>alussa</a:t>
            </a:r>
            <a:r>
              <a:rPr lang="en-US" sz="2400" dirty="0"/>
              <a:t> </a:t>
            </a:r>
            <a:r>
              <a:rPr lang="en-US" sz="2400" dirty="0" err="1"/>
              <a:t>löytää</a:t>
            </a:r>
            <a:r>
              <a:rPr lang="en-US" sz="2400" dirty="0"/>
              <a:t> </a:t>
            </a:r>
            <a:r>
              <a:rPr lang="en-US" sz="2400" dirty="0" err="1"/>
              <a:t>myös</a:t>
            </a:r>
            <a:r>
              <a:rPr lang="en-US" sz="2400" dirty="0"/>
              <a:t> </a:t>
            </a:r>
            <a:r>
              <a:rPr lang="en-US" sz="2400" dirty="0" err="1"/>
              <a:t>tanssiparin</a:t>
            </a:r>
            <a:r>
              <a:rPr lang="en-US" sz="2400" dirty="0"/>
              <a:t>​. </a:t>
            </a:r>
            <a:r>
              <a:rPr lang="en-US" sz="2400" dirty="0" err="1"/>
              <a:t>Joskus</a:t>
            </a:r>
            <a:r>
              <a:rPr lang="en-US" sz="2400" dirty="0"/>
              <a:t> </a:t>
            </a:r>
            <a:r>
              <a:rPr lang="en-US" sz="2400" dirty="0" err="1"/>
              <a:t>voi</a:t>
            </a:r>
            <a:r>
              <a:rPr lang="en-US" sz="2400" dirty="0"/>
              <a:t> </a:t>
            </a:r>
            <a:r>
              <a:rPr lang="en-US" sz="2400" dirty="0" err="1"/>
              <a:t>joutua</a:t>
            </a:r>
            <a:r>
              <a:rPr lang="en-US" sz="2400" dirty="0"/>
              <a:t> </a:t>
            </a:r>
            <a:r>
              <a:rPr lang="en-US" sz="2400" dirty="0" err="1"/>
              <a:t>vaihtamaan</a:t>
            </a:r>
            <a:r>
              <a:rPr lang="en-US" sz="2400" dirty="0"/>
              <a:t> </a:t>
            </a:r>
            <a:r>
              <a:rPr lang="en-US" sz="2400" dirty="0" err="1"/>
              <a:t>ryhmää</a:t>
            </a:r>
            <a:r>
              <a:rPr lang="en-US" sz="2400" dirty="0"/>
              <a:t> tai </a:t>
            </a:r>
            <a:r>
              <a:rPr lang="en-US" sz="2400" dirty="0" err="1"/>
              <a:t>pari</a:t>
            </a:r>
            <a:r>
              <a:rPr lang="en-US" sz="2400" dirty="0"/>
              <a:t> on </a:t>
            </a:r>
            <a:r>
              <a:rPr lang="en-US" sz="2400" dirty="0" err="1"/>
              <a:t>ollut</a:t>
            </a:r>
            <a:r>
              <a:rPr lang="en-US" sz="2400" dirty="0"/>
              <a:t> </a:t>
            </a:r>
            <a:r>
              <a:rPr lang="en-US" sz="2400" dirty="0" err="1"/>
              <a:t>eri</a:t>
            </a:r>
            <a:r>
              <a:rPr lang="en-US" sz="2400" dirty="0"/>
              <a:t> </a:t>
            </a:r>
            <a:r>
              <a:rPr lang="en-US" sz="2400" dirty="0" err="1"/>
              <a:t>ryhmässäkin</a:t>
            </a:r>
            <a:r>
              <a:rPr lang="en-US" sz="2400" dirty="0"/>
              <a:t> </a:t>
            </a:r>
            <a:r>
              <a:rPr lang="en-US" sz="2400" dirty="0" err="1"/>
              <a:t>yhteisiin</a:t>
            </a:r>
            <a:r>
              <a:rPr lang="en-US" sz="2400" dirty="0"/>
              <a:t> </a:t>
            </a:r>
            <a:r>
              <a:rPr lang="en-US" sz="2400" dirty="0" err="1"/>
              <a:t>harjoituksiin</a:t>
            </a:r>
            <a:r>
              <a:rPr lang="en-US" sz="2400" dirty="0"/>
              <a:t> </a:t>
            </a:r>
            <a:r>
              <a:rPr lang="en-US" sz="2400" dirty="0" err="1"/>
              <a:t>asti</a:t>
            </a:r>
            <a:r>
              <a:rPr lang="en-US" sz="2400" dirty="0"/>
              <a:t>​​.</a:t>
            </a:r>
          </a:p>
          <a:p>
            <a:pPr fontAlgn="base"/>
            <a:r>
              <a:rPr lang="en-US" sz="2400" dirty="0" err="1"/>
              <a:t>Kustannukset</a:t>
            </a:r>
            <a:r>
              <a:rPr lang="en-US" sz="2400" dirty="0"/>
              <a:t> – </a:t>
            </a:r>
            <a:r>
              <a:rPr lang="en-US" sz="2400" dirty="0" err="1"/>
              <a:t>ei</a:t>
            </a:r>
            <a:r>
              <a:rPr lang="en-US" sz="2400" dirty="0"/>
              <a:t> </a:t>
            </a:r>
            <a:r>
              <a:rPr lang="en-US" sz="2400" dirty="0" err="1"/>
              <a:t>tarvitse</a:t>
            </a:r>
            <a:r>
              <a:rPr lang="en-US" sz="2400" dirty="0"/>
              <a:t> </a:t>
            </a:r>
            <a:r>
              <a:rPr lang="en-US" sz="2400" dirty="0" err="1"/>
              <a:t>ostaa</a:t>
            </a:r>
            <a:r>
              <a:rPr lang="en-US" sz="2400" dirty="0"/>
              <a:t> </a:t>
            </a:r>
            <a:r>
              <a:rPr lang="en-US" sz="2400" dirty="0" err="1"/>
              <a:t>uutta</a:t>
            </a:r>
            <a:r>
              <a:rPr lang="en-US" sz="2400" dirty="0"/>
              <a:t> tai </a:t>
            </a:r>
            <a:r>
              <a:rPr lang="en-US" sz="2400" dirty="0" err="1"/>
              <a:t>maksaa</a:t>
            </a:r>
            <a:r>
              <a:rPr lang="en-US" sz="2400" dirty="0"/>
              <a:t> </a:t>
            </a:r>
            <a:r>
              <a:rPr lang="en-US" sz="2400" dirty="0" err="1"/>
              <a:t>liikaa</a:t>
            </a:r>
            <a:r>
              <a:rPr lang="en-US" sz="2400" dirty="0"/>
              <a:t>!  ​</a:t>
            </a:r>
            <a:r>
              <a:rPr lang="en-US" sz="2400" dirty="0" err="1"/>
              <a:t>Puvun</a:t>
            </a:r>
            <a:r>
              <a:rPr lang="en-US" sz="2400" dirty="0"/>
              <a:t> </a:t>
            </a:r>
            <a:r>
              <a:rPr lang="en-US" sz="2400" dirty="0" err="1"/>
              <a:t>voi</a:t>
            </a:r>
            <a:r>
              <a:rPr lang="en-US" sz="2400" dirty="0"/>
              <a:t> </a:t>
            </a:r>
            <a:r>
              <a:rPr lang="en-US" sz="2400" dirty="0" err="1"/>
              <a:t>lainata</a:t>
            </a:r>
            <a:r>
              <a:rPr lang="en-US" sz="2400" dirty="0"/>
              <a:t> tai </a:t>
            </a:r>
            <a:r>
              <a:rPr lang="en-US" sz="2400" dirty="0" err="1"/>
              <a:t>vuokrata</a:t>
            </a:r>
            <a:r>
              <a:rPr lang="en-US" sz="2400" dirty="0"/>
              <a:t>, </a:t>
            </a:r>
            <a:r>
              <a:rPr lang="en-US" sz="2400" dirty="0" err="1"/>
              <a:t>kampauksen</a:t>
            </a:r>
            <a:r>
              <a:rPr lang="en-US" sz="2400" dirty="0"/>
              <a:t> ja  </a:t>
            </a:r>
            <a:r>
              <a:rPr lang="en-US" sz="2400" dirty="0" err="1"/>
              <a:t>meikin</a:t>
            </a:r>
            <a:r>
              <a:rPr lang="en-US" sz="2400" dirty="0"/>
              <a:t> </a:t>
            </a:r>
            <a:r>
              <a:rPr lang="en-US" sz="2400" dirty="0" err="1"/>
              <a:t>voi</a:t>
            </a:r>
            <a:r>
              <a:rPr lang="en-US" sz="2400" dirty="0"/>
              <a:t> </a:t>
            </a:r>
            <a:r>
              <a:rPr lang="en-US" sz="2400" dirty="0" err="1"/>
              <a:t>tehdä</a:t>
            </a:r>
            <a:r>
              <a:rPr lang="en-US" sz="2400" dirty="0"/>
              <a:t> </a:t>
            </a:r>
            <a:r>
              <a:rPr lang="en-US" sz="2400" dirty="0" err="1"/>
              <a:t>itse</a:t>
            </a:r>
            <a:r>
              <a:rPr lang="en-US" sz="2400" dirty="0"/>
              <a:t> / </a:t>
            </a:r>
            <a:r>
              <a:rPr lang="en-US" sz="2400" dirty="0" err="1"/>
              <a:t>kaveri</a:t>
            </a:r>
            <a:r>
              <a:rPr lang="en-US" sz="2400" dirty="0"/>
              <a:t> / </a:t>
            </a:r>
            <a:r>
              <a:rPr lang="en-US" sz="2400" dirty="0" err="1"/>
              <a:t>opiskelija</a:t>
            </a:r>
            <a:r>
              <a:rPr lang="en-US" sz="2400" dirty="0"/>
              <a:t>​. </a:t>
            </a:r>
            <a:r>
              <a:rPr lang="en-US" sz="2400" dirty="0" err="1"/>
              <a:t>Usein</a:t>
            </a:r>
            <a:r>
              <a:rPr lang="en-US" sz="2400" dirty="0"/>
              <a:t> </a:t>
            </a:r>
            <a:r>
              <a:rPr lang="en-US" sz="2400" dirty="0" err="1"/>
              <a:t>tennarit</a:t>
            </a:r>
            <a:r>
              <a:rPr lang="en-US" sz="2400" dirty="0"/>
              <a:t> </a:t>
            </a:r>
            <a:r>
              <a:rPr lang="en-US" sz="2400" dirty="0" err="1"/>
              <a:t>ovat</a:t>
            </a:r>
            <a:r>
              <a:rPr lang="en-US" sz="2400" dirty="0"/>
              <a:t> </a:t>
            </a:r>
            <a:r>
              <a:rPr lang="en-US" sz="2400" dirty="0" err="1"/>
              <a:t>hyvät</a:t>
            </a:r>
            <a:r>
              <a:rPr lang="en-US" sz="2400" dirty="0"/>
              <a:t> </a:t>
            </a:r>
            <a:r>
              <a:rPr lang="en-US" sz="2400" dirty="0" err="1"/>
              <a:t>tanssikengät</a:t>
            </a:r>
            <a:r>
              <a:rPr lang="en-US" sz="2400" dirty="0"/>
              <a:t>!</a:t>
            </a:r>
          </a:p>
          <a:p>
            <a:pPr fontAlgn="base"/>
            <a:r>
              <a:rPr lang="en-US" sz="2400" dirty="0" err="1"/>
              <a:t>Normaalien</a:t>
            </a:r>
            <a:r>
              <a:rPr lang="en-US" sz="2400" dirty="0"/>
              <a:t> </a:t>
            </a:r>
            <a:r>
              <a:rPr lang="en-US" sz="2400" dirty="0" err="1"/>
              <a:t>liikuntatuntien</a:t>
            </a:r>
            <a:r>
              <a:rPr lang="en-US" sz="2400" dirty="0"/>
              <a:t> </a:t>
            </a:r>
            <a:r>
              <a:rPr lang="en-US" sz="2400" dirty="0" err="1"/>
              <a:t>jälkeen</a:t>
            </a:r>
            <a:r>
              <a:rPr lang="en-US" sz="2400" dirty="0"/>
              <a:t> </a:t>
            </a:r>
            <a:r>
              <a:rPr lang="en-US" sz="2400" dirty="0" err="1"/>
              <a:t>ennen</a:t>
            </a:r>
            <a:r>
              <a:rPr lang="en-US" sz="2400" dirty="0"/>
              <a:t> </a:t>
            </a:r>
            <a:r>
              <a:rPr lang="en-US" sz="2400" dirty="0" err="1"/>
              <a:t>esityksiä</a:t>
            </a:r>
            <a:r>
              <a:rPr lang="en-US" sz="2400" dirty="0"/>
              <a:t> on </a:t>
            </a:r>
            <a:r>
              <a:rPr lang="en-US" sz="2400" dirty="0" err="1"/>
              <a:t>paljon</a:t>
            </a:r>
            <a:r>
              <a:rPr lang="en-US" sz="2400" dirty="0"/>
              <a:t> </a:t>
            </a:r>
            <a:r>
              <a:rPr lang="en-US" sz="2400" dirty="0" err="1"/>
              <a:t>tanssiharjoituksia</a:t>
            </a:r>
            <a:r>
              <a:rPr lang="en-US" sz="2400" dirty="0"/>
              <a:t>! (3.jakson </a:t>
            </a:r>
            <a:r>
              <a:rPr lang="en-US" sz="2400" dirty="0" err="1"/>
              <a:t>päättöviikko</a:t>
            </a:r>
            <a:r>
              <a:rPr lang="en-US" sz="2400" dirty="0"/>
              <a:t> ja </a:t>
            </a:r>
            <a:r>
              <a:rPr lang="en-US" sz="2400" dirty="0" err="1"/>
              <a:t>viikko</a:t>
            </a:r>
            <a:r>
              <a:rPr lang="en-US" sz="2400" dirty="0"/>
              <a:t> 6)</a:t>
            </a:r>
          </a:p>
          <a:p>
            <a:pPr marL="0" indent="0" fontAlgn="base">
              <a:buNone/>
            </a:pPr>
            <a:endParaRPr lang="en-US" sz="2400" dirty="0"/>
          </a:p>
          <a:p>
            <a:pPr fontAlgn="base"/>
            <a:endParaRPr lang="en-US" b="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5726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n paikkamerkki 3" descr="Kuva, joka sisältää kohteen urheilu, henkilö, vaate, tanssija&#10;&#10;Kuvaus luotu automaattisesti">
            <a:extLst>
              <a:ext uri="{FF2B5EF4-FFF2-40B4-BE49-F238E27FC236}">
                <a16:creationId xmlns:a16="http://schemas.microsoft.com/office/drawing/2014/main" id="{E6E7FC95-5481-FE43-1788-2FA2CA583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845073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9D21825E-98EB-2EE8-B3EA-1E7694900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46" y="242443"/>
            <a:ext cx="8830907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81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68A6FD-B5C8-BE94-8E35-592EA77C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1556426"/>
            <a:ext cx="2554315" cy="187743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fi-FI" dirty="0"/>
              <a:t>Wilma ja nuoren opintosuoritukset, ylioppilastutkinto</a:t>
            </a:r>
            <a:br>
              <a:rPr lang="fi-FI" dirty="0"/>
            </a:br>
            <a:br>
              <a:rPr lang="fi-FI" dirty="0"/>
            </a:br>
            <a:r>
              <a:rPr lang="fi-FI" dirty="0"/>
              <a:t>Omat läppärit auki! </a:t>
            </a:r>
          </a:p>
        </p:txBody>
      </p:sp>
      <p:pic>
        <p:nvPicPr>
          <p:cNvPr id="17" name="Kuvan paikkamerkki 16" descr="Kuva, joka sisältää kohteen vaate, sisä-, henkilö, huonekalu&#10;&#10;Kuvaus luotu automaattisesti">
            <a:extLst>
              <a:ext uri="{FF2B5EF4-FFF2-40B4-BE49-F238E27FC236}">
                <a16:creationId xmlns:a16="http://schemas.microsoft.com/office/drawing/2014/main" id="{FB4A6219-BA15-A681-9EF6-B982181D39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931"/>
          <a:stretch>
            <a:fillRect/>
          </a:stretch>
        </p:blipFill>
        <p:spPr>
          <a:xfrm>
            <a:off x="3222000" y="1556426"/>
            <a:ext cx="8098895" cy="4620537"/>
          </a:xfrm>
          <a:noFill/>
        </p:spPr>
      </p:pic>
    </p:spTree>
    <p:extLst>
      <p:ext uri="{BB962C8B-B14F-4D97-AF65-F5344CB8AC3E}">
        <p14:creationId xmlns:p14="http://schemas.microsoft.com/office/powerpoint/2010/main" val="1756653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203A90-4167-93EA-424D-4B10A8162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713" y="779890"/>
            <a:ext cx="10015847" cy="1521521"/>
          </a:xfrm>
        </p:spPr>
        <p:txBody>
          <a:bodyPr/>
          <a:lstStyle/>
          <a:p>
            <a:r>
              <a:rPr lang="fi-FI" sz="3600" b="0">
                <a:solidFill>
                  <a:schemeClr val="tx1"/>
                </a:solidFill>
              </a:rPr>
              <a:t>Huoltajan Wilma-tunnuksen säilyminen 18-vuotiaalla?</a:t>
            </a:r>
            <a:endParaRPr lang="fi-FI" sz="9600" b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806DB5-43AD-3A7C-883F-62052988B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497" y="1921267"/>
            <a:ext cx="3278732" cy="4387065"/>
          </a:xfrm>
          <a:noFill/>
        </p:spPr>
        <p:txBody>
          <a:bodyPr vert="horz" lIns="0" tIns="0" rIns="0" bIns="0" rtlCol="0" anchor="t">
            <a:noAutofit/>
          </a:bodyPr>
          <a:lstStyle/>
          <a:p>
            <a:r>
              <a:rPr lang="fi-FI" sz="2800">
                <a:solidFill>
                  <a:schemeClr val="tx1"/>
                </a:solidFill>
              </a:rPr>
              <a:t>Opiskelija</a:t>
            </a:r>
            <a:r>
              <a:rPr lang="fi-FI" sz="2800" b="0">
                <a:solidFill>
                  <a:schemeClr val="tx1"/>
                </a:solidFill>
              </a:rPr>
              <a:t> voi antaa luvan Wilmassa </a:t>
            </a:r>
            <a:r>
              <a:rPr lang="fi-FI" sz="2800" b="0" i="1">
                <a:solidFill>
                  <a:schemeClr val="tx1"/>
                </a:solidFill>
              </a:rPr>
              <a:t>Lomakkeet</a:t>
            </a:r>
            <a:r>
              <a:rPr lang="fi-FI" sz="2800" b="0">
                <a:solidFill>
                  <a:schemeClr val="tx1"/>
                </a:solidFill>
              </a:rPr>
              <a:t>-välilehdellä </a:t>
            </a:r>
            <a:endParaRPr lang="fi-FI" sz="2800" b="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fi-FI" sz="2800" b="0">
                <a:solidFill>
                  <a:schemeClr val="tx1"/>
                </a:solidFill>
              </a:rPr>
              <a:t>LK Luvat Opiskelija</a:t>
            </a:r>
          </a:p>
          <a:p>
            <a:pPr marL="0" indent="0">
              <a:buNone/>
            </a:pPr>
            <a:endParaRPr lang="fi-FI" sz="2800" b="0">
              <a:solidFill>
                <a:schemeClr val="tx1"/>
              </a:solidFill>
              <a:cs typeface="Arial"/>
            </a:endParaRPr>
          </a:p>
          <a:p>
            <a:pPr marL="0" indent="0">
              <a:buNone/>
            </a:pPr>
            <a:r>
              <a:rPr lang="fi-FI" sz="2800" b="0">
                <a:solidFill>
                  <a:schemeClr val="tx1"/>
                </a:solidFill>
                <a:cs typeface="Arial"/>
              </a:rPr>
              <a:t>Voit tarkastaa luvat </a:t>
            </a:r>
          </a:p>
          <a:p>
            <a:pPr marL="0" indent="0">
              <a:buNone/>
            </a:pPr>
            <a:r>
              <a:rPr lang="fi-FI" sz="2800" b="0">
                <a:solidFill>
                  <a:schemeClr val="tx1"/>
                </a:solidFill>
                <a:cs typeface="Arial"/>
              </a:rPr>
              <a:t>Lomakkeet-välilehdeltä </a:t>
            </a:r>
          </a:p>
          <a:p>
            <a:pPr marL="0" indent="0">
              <a:buNone/>
            </a:pPr>
            <a:r>
              <a:rPr lang="fi-FI" sz="2800" b="0">
                <a:solidFill>
                  <a:schemeClr val="tx1"/>
                </a:solidFill>
                <a:cs typeface="Arial"/>
              </a:rPr>
              <a:t>LK Luvat Huoltaja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2A19740-E96C-264E-4ABA-50E73F3A14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35223"/>
          <a:stretch/>
        </p:blipFill>
        <p:spPr>
          <a:xfrm>
            <a:off x="5052627" y="2479139"/>
            <a:ext cx="5922545" cy="30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37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2D8641F-D65F-F8FE-25F0-7640B4902F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758" b="-813"/>
          <a:stretch>
            <a:fillRect/>
          </a:stretch>
        </p:blipFill>
        <p:spPr>
          <a:xfrm>
            <a:off x="6573580" y="2361424"/>
            <a:ext cx="4714848" cy="1945812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A63E15BD-391B-A22D-5B2D-66414283D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771" y="4304183"/>
            <a:ext cx="5570697" cy="2454426"/>
          </a:xfrm>
          <a:prstGeom prst="rect">
            <a:avLst/>
          </a:prstGeom>
        </p:spPr>
      </p:pic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24BC2EDC-0917-CE41-682C-20E32BAB53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79" t="344" r="35375" b="-344"/>
          <a:stretch>
            <a:fillRect/>
          </a:stretch>
        </p:blipFill>
        <p:spPr>
          <a:xfrm>
            <a:off x="6572083" y="111526"/>
            <a:ext cx="2742855" cy="2091586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73241B5-92B6-5D82-41D2-C0B4EBB0E443}"/>
              </a:ext>
            </a:extLst>
          </p:cNvPr>
          <p:cNvSpPr txBox="1"/>
          <p:nvPr/>
        </p:nvSpPr>
        <p:spPr>
          <a:xfrm>
            <a:off x="597689" y="643925"/>
            <a:ext cx="5713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noProof="0"/>
              <a:t>Oman nuoren YO-suunnitelma Wilmassa: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4E31990-C609-005B-0D63-A74995DC2CDC}"/>
              </a:ext>
            </a:extLst>
          </p:cNvPr>
          <p:cNvSpPr txBox="1"/>
          <p:nvPr/>
        </p:nvSpPr>
        <p:spPr>
          <a:xfrm>
            <a:off x="748145" y="2078182"/>
            <a:ext cx="5053173" cy="37456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 sz="2400" noProof="0"/>
              <a:t>Löydät oman nuoresi ylioppilastutkintosuunnitelman Wilmassa: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2400" noProof="0"/>
          </a:p>
          <a:p>
            <a:pPr marL="514350" indent="-3429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fi-FI" sz="2400"/>
              <a:t>Mene kohtaan Lomakkeet</a:t>
            </a:r>
            <a:endParaRPr lang="fi-FI" sz="2400" noProof="0">
              <a:cs typeface="Arial"/>
            </a:endParaRP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i-FI" sz="2400" noProof="0"/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fi-FI" sz="2400"/>
              <a:t>Valitse "LK</a:t>
            </a:r>
            <a:r>
              <a:rPr lang="fi-FI" sz="2400" noProof="0"/>
              <a:t> YO-kirjoitusten suunnitelmat, ilmoittautumiset ja tulokset</a:t>
            </a:r>
            <a:r>
              <a:rPr lang="fi-FI" sz="2400"/>
              <a:t>"</a:t>
            </a:r>
            <a:endParaRPr lang="fi-FI" sz="2400" noProof="0">
              <a:cs typeface="Arial"/>
            </a:endParaRPr>
          </a:p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00134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EC7890-F65A-5AA7-88C7-A1DBA9C4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cs typeface="Arial"/>
              </a:rPr>
              <a:t>Opintosuoritukset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862D6E-431C-C00E-BE35-2C1710239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Wilman yläpalkissa -&gt; suoritukset</a:t>
            </a:r>
          </a:p>
          <a:p>
            <a:r>
              <a:rPr lang="fi-FI" dirty="0">
                <a:cs typeface="Arial"/>
              </a:rPr>
              <a:t>Opintopisteiden määrä vuosittain 60 + 60 +30 = 150op</a:t>
            </a:r>
            <a:endParaRPr lang="en-US" b="0" dirty="0">
              <a:cs typeface="Arial"/>
            </a:endParaRPr>
          </a:p>
          <a:p>
            <a:pPr lvl="1"/>
            <a:r>
              <a:rPr lang="fi-FI" sz="1800" dirty="0">
                <a:cs typeface="Arial"/>
              </a:rPr>
              <a:t>3 vuoden tahti – 1.jakson jälkeen pitäisi olla noin 66 - 70 op</a:t>
            </a:r>
            <a:endParaRPr lang="en-US" sz="1800" b="0" dirty="0">
              <a:cs typeface="Arial"/>
            </a:endParaRPr>
          </a:p>
          <a:p>
            <a:pPr lvl="1"/>
            <a:r>
              <a:rPr lang="fi-FI" sz="1800" dirty="0">
                <a:cs typeface="Arial"/>
              </a:rPr>
              <a:t>3 ½ v. tahti  – noin 56 – 60 op</a:t>
            </a:r>
            <a:endParaRPr lang="en-US" sz="1800" b="0" dirty="0">
              <a:cs typeface="Arial"/>
            </a:endParaRPr>
          </a:p>
          <a:p>
            <a:pPr lvl="1"/>
            <a:r>
              <a:rPr lang="fi-FI" sz="1800" dirty="0">
                <a:cs typeface="Arial"/>
              </a:rPr>
              <a:t>4 v. tahti – noin 46 - 50 op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2551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n paikkamerkki 15" descr="Kuva, joka sisältää kohteen vaate, henkilö, Tanssi, Ihmisen kasvot&#10;&#10;Kuvaus luotu automaattisesti">
            <a:extLst>
              <a:ext uri="{FF2B5EF4-FFF2-40B4-BE49-F238E27FC236}">
                <a16:creationId xmlns:a16="http://schemas.microsoft.com/office/drawing/2014/main" id="{F0416DBC-73D7-DD5C-7477-114B13E550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0" r="20460"/>
          <a:stretch/>
        </p:blipFill>
        <p:spPr>
          <a:xfrm>
            <a:off x="6099175" y="10"/>
            <a:ext cx="6092825" cy="6857990"/>
          </a:xfrm>
          <a:noFill/>
        </p:spPr>
      </p:pic>
      <p:sp>
        <p:nvSpPr>
          <p:cNvPr id="23" name="Title 2">
            <a:extLst>
              <a:ext uri="{FF2B5EF4-FFF2-40B4-BE49-F238E27FC236}">
                <a16:creationId xmlns:a16="http://schemas.microsoft.com/office/drawing/2014/main" id="{FC59E239-B96E-AF31-9D1C-697FCDEE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87" y="2663455"/>
            <a:ext cx="5593405" cy="1529988"/>
          </a:xfrm>
        </p:spPr>
        <p:txBody>
          <a:bodyPr/>
          <a:lstStyle/>
          <a:p>
            <a:pPr algn="ctr"/>
            <a:r>
              <a:rPr lang="en-US" sz="4800" err="1">
                <a:solidFill>
                  <a:schemeClr val="accent4">
                    <a:lumMod val="75000"/>
                  </a:schemeClr>
                </a:solidFill>
              </a:rPr>
              <a:t>Sydämen</a:t>
            </a:r>
            <a:r>
              <a:rPr lang="en-US" sz="480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800" err="1">
                <a:solidFill>
                  <a:schemeClr val="accent4">
                    <a:lumMod val="75000"/>
                  </a:schemeClr>
                </a:solidFill>
              </a:rPr>
              <a:t>sivistystä</a:t>
            </a:r>
            <a:br>
              <a:rPr lang="en-US" sz="4800">
                <a:cs typeface="Arial"/>
              </a:rPr>
            </a:br>
            <a:r>
              <a:rPr lang="en-US" sz="4800" err="1">
                <a:solidFill>
                  <a:schemeClr val="accent4">
                    <a:lumMod val="75000"/>
                  </a:schemeClr>
                </a:solidFill>
              </a:rPr>
              <a:t>siksi</a:t>
            </a:r>
            <a:r>
              <a:rPr lang="en-US" sz="4800">
                <a:solidFill>
                  <a:schemeClr val="accent4">
                    <a:lumMod val="75000"/>
                  </a:schemeClr>
                </a:solidFill>
              </a:rPr>
              <a:t> Schildt</a:t>
            </a:r>
            <a:endParaRPr lang="fi-FI" sz="4800">
              <a:solidFill>
                <a:schemeClr val="accent4">
                  <a:lumMod val="75000"/>
                </a:schemeClr>
              </a:solidFill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54578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8" descr="Kuva, joka sisältää kohteen henkilö, vaate, Ihmisen kasvot, ruoho&#10;&#10;Kuvaus luotu automaattisesti">
            <a:extLst>
              <a:ext uri="{FF2B5EF4-FFF2-40B4-BE49-F238E27FC236}">
                <a16:creationId xmlns:a16="http://schemas.microsoft.com/office/drawing/2014/main" id="{9A95CCCD-FF8C-F484-4BBD-59A89B378C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4" r="12194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5376CA-97A5-0010-340B-E8BCF7CD5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1239404"/>
          </a:xfrm>
        </p:spPr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Pyrimme tasapainoon elämäntavoissa, suhtautumisessa itseemme ja ihmissuhteissa selviytyäksemme elämään kuuluvista haasteista. Huolehdimme itsestämme. 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96B462E-5977-534A-DEFC-3408E462E8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2" y="1577975"/>
            <a:ext cx="5452993" cy="387674"/>
          </a:xfrm>
        </p:spPr>
        <p:txBody>
          <a:bodyPr/>
          <a:lstStyle/>
          <a:p>
            <a:r>
              <a:rPr lang="fi-FI"/>
              <a:t>Hyvinvoiva</a:t>
            </a:r>
          </a:p>
        </p:txBody>
      </p:sp>
      <p:sp>
        <p:nvSpPr>
          <p:cNvPr id="6" name="Tekstin paikkamerkki 3">
            <a:extLst>
              <a:ext uri="{FF2B5EF4-FFF2-40B4-BE49-F238E27FC236}">
                <a16:creationId xmlns:a16="http://schemas.microsoft.com/office/drawing/2014/main" id="{82E18739-89D8-1BAA-B385-CF5D8A685684}"/>
              </a:ext>
            </a:extLst>
          </p:cNvPr>
          <p:cNvSpPr txBox="1">
            <a:spLocks/>
          </p:cNvSpPr>
          <p:nvPr/>
        </p:nvSpPr>
        <p:spPr>
          <a:xfrm>
            <a:off x="334962" y="4234555"/>
            <a:ext cx="5452993" cy="4312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Sivistynyt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DBB01B98-FF21-FE62-0770-7DCA1C76400C}"/>
              </a:ext>
            </a:extLst>
          </p:cNvPr>
          <p:cNvSpPr txBox="1">
            <a:spLocks/>
          </p:cNvSpPr>
          <p:nvPr/>
        </p:nvSpPr>
        <p:spPr>
          <a:xfrm>
            <a:off x="334799" y="5180523"/>
            <a:ext cx="5453157" cy="7853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Suhtaudumme avarakatseisesti ja uteliaasti uuteen. Kartutamme tietoja ja taitoja.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97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33"/>
    </mc:Choice>
    <mc:Fallback xmlns="">
      <p:transition spd="slow" advTm="12433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urheilupeli, urheilu, urheiluvälineet, henkilö&#10;&#10;Kuvaus luotu automaattisesti">
            <a:extLst>
              <a:ext uri="{FF2B5EF4-FFF2-40B4-BE49-F238E27FC236}">
                <a16:creationId xmlns:a16="http://schemas.microsoft.com/office/drawing/2014/main" id="{D32D8281-771D-BCCA-473C-1426682E24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 r="7810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0E4D62-E34B-8D75-BA9B-963EADFF44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Uskallamme olla sellaisia kuin olemme. Otamme vastuun toiminnastamme. Emme tee vilppiä. 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7213495-2E35-76B1-562E-FA1AC093FB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Rehellinen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DDA59A50-4DAE-7ACE-A6D1-3634D8696367}"/>
              </a:ext>
            </a:extLst>
          </p:cNvPr>
          <p:cNvSpPr txBox="1">
            <a:spLocks/>
          </p:cNvSpPr>
          <p:nvPr/>
        </p:nvSpPr>
        <p:spPr>
          <a:xfrm>
            <a:off x="334962" y="3784425"/>
            <a:ext cx="5452993" cy="819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Sinnikäs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1645841A-5FA8-BA52-BD1C-21A1945E5336}"/>
              </a:ext>
            </a:extLst>
          </p:cNvPr>
          <p:cNvSpPr txBox="1">
            <a:spLocks/>
          </p:cNvSpPr>
          <p:nvPr/>
        </p:nvSpPr>
        <p:spPr>
          <a:xfrm>
            <a:off x="334798" y="4685534"/>
            <a:ext cx="5453157" cy="14851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Emme anna helposti periksi. Annamme ja otamme vastaan palautetta. Pyydämme apua silloin kun se on tarpeen. 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84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7"/>
    </mc:Choice>
    <mc:Fallback xmlns="">
      <p:transition spd="slow" advTm="11697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henkilö, vaate, Ihmisen kasvot, piha-&#10;&#10;Kuvaus luotu automaattisesti">
            <a:extLst>
              <a:ext uri="{FF2B5EF4-FFF2-40B4-BE49-F238E27FC236}">
                <a16:creationId xmlns:a16="http://schemas.microsoft.com/office/drawing/2014/main" id="{207F4531-3302-1CD1-AB61-A718BAE817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2" r="13602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55DDB0-DC76-B4C3-100F-BA246807BE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1121216"/>
          </a:xfrm>
        </p:spPr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Jaamme kokemuksiamme ja tunteitamme toisten kanssa. Teemme tekoja toisten hyväksi. Kysymme mitä muille kuuluu. 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83C3DB5-8A2A-F9A1-C1AD-C70C6161B0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Myötätuntoinen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9EF8D0-1C23-569C-A06E-B99E45082FAA}"/>
              </a:ext>
            </a:extLst>
          </p:cNvPr>
          <p:cNvSpPr txBox="1">
            <a:spLocks/>
          </p:cNvSpPr>
          <p:nvPr/>
        </p:nvSpPr>
        <p:spPr>
          <a:xfrm>
            <a:off x="334799" y="3966262"/>
            <a:ext cx="5452993" cy="464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Tavoitteellinen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257D30E-F439-C0E2-E27D-69A9EF7656AA}"/>
              </a:ext>
            </a:extLst>
          </p:cNvPr>
          <p:cNvSpPr txBox="1">
            <a:spLocks/>
          </p:cNvSpPr>
          <p:nvPr/>
        </p:nvSpPr>
        <p:spPr>
          <a:xfrm>
            <a:off x="334799" y="4795021"/>
            <a:ext cx="5453157" cy="94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Työskentelemme suunnitelmallisesti. Luotamme omiin kykyihimme ja toisiimme. Seuraamme työmme edistymistä. 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125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82"/>
    </mc:Choice>
    <mc:Fallback xmlns="">
      <p:transition spd="slow" advTm="13282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henkilö, sisä-, vaate, tietokone&#10;&#10;Kuvaus luotu automaattisesti">
            <a:extLst>
              <a:ext uri="{FF2B5EF4-FFF2-40B4-BE49-F238E27FC236}">
                <a16:creationId xmlns:a16="http://schemas.microsoft.com/office/drawing/2014/main" id="{D92128E8-1C8A-BBD0-192A-6997CAD847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" r="3713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B166C6-1BA4-5B37-8C83-F4FC9231F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799" y="2480400"/>
            <a:ext cx="5453157" cy="1114996"/>
          </a:xfrm>
        </p:spPr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Otamme vastuun omasta työstämme. Keskitymme tehtäviimme. Noudatamme aikatauluja. 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9D86CEB-EBBA-C1C2-39DF-018623674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Itseohjautuva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512AE216-F0FB-0D56-FC92-E383A9663099}"/>
              </a:ext>
            </a:extLst>
          </p:cNvPr>
          <p:cNvSpPr txBox="1">
            <a:spLocks/>
          </p:cNvSpPr>
          <p:nvPr/>
        </p:nvSpPr>
        <p:spPr>
          <a:xfrm>
            <a:off x="334799" y="3678671"/>
            <a:ext cx="5452993" cy="819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Kriittinen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A6A10A7-1295-91C5-2ABD-36FB13F0AC32}"/>
              </a:ext>
            </a:extLst>
          </p:cNvPr>
          <p:cNvSpPr txBox="1">
            <a:spLocks/>
          </p:cNvSpPr>
          <p:nvPr/>
        </p:nvSpPr>
        <p:spPr>
          <a:xfrm>
            <a:off x="334635" y="4581096"/>
            <a:ext cx="5453157" cy="11647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Kykenemme itsenäiseen tietopohjaiseen ajatteluun. Arvioimme olemassa olevaa tietoa, erilaisia näkemyksiä ja omaa ajatteluamme. Etsimme tietoa useasta lähteestä. 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392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05"/>
    </mc:Choice>
    <mc:Fallback xmlns="">
      <p:transition spd="slow" advTm="16805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 descr="Kuva, joka sisältää kohteen konsertti, soitin, esitys, musiikki&#10;&#10;Kuvaus luotu automaattisesti">
            <a:extLst>
              <a:ext uri="{FF2B5EF4-FFF2-40B4-BE49-F238E27FC236}">
                <a16:creationId xmlns:a16="http://schemas.microsoft.com/office/drawing/2014/main" id="{1B7ED3A0-0E7B-7A23-44E8-A7C7647D22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9" r="30639"/>
          <a:stretch>
            <a:fillRect/>
          </a:stretch>
        </p:blipFill>
        <p:spPr/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DEE57A-03DC-B324-33CE-F100FC70F0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Etsimme yhdessä tapoja sopeutua epävarmuuteen. Opimme virheistämme. Teemme tarvittaessa muutoksia suunnitelmiimme. 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ECECC2-9C75-EB51-BAC9-D1766898C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/>
              <a:t>Joustava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B0035D31-24DF-61CC-E8AC-15BC295E5706}"/>
              </a:ext>
            </a:extLst>
          </p:cNvPr>
          <p:cNvSpPr txBox="1">
            <a:spLocks/>
          </p:cNvSpPr>
          <p:nvPr/>
        </p:nvSpPr>
        <p:spPr>
          <a:xfrm>
            <a:off x="334962" y="3787114"/>
            <a:ext cx="5452993" cy="5151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Luova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AFDE2F15-84AC-66F9-C258-2CB6802F1278}"/>
              </a:ext>
            </a:extLst>
          </p:cNvPr>
          <p:cNvSpPr txBox="1">
            <a:spLocks/>
          </p:cNvSpPr>
          <p:nvPr/>
        </p:nvSpPr>
        <p:spPr>
          <a:xfrm>
            <a:off x="334798" y="4534871"/>
            <a:ext cx="5453157" cy="12145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Olemme innovatiivisia. Etsimme rohkeasti uusia näköaloja, tulkintoja ja sovelluksia. Uskallamme kokeilla uutta. 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007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81"/>
    </mc:Choice>
    <mc:Fallback xmlns="">
      <p:transition spd="slow" advTm="1138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n paikkamerkki 13" descr="Kuva, joka sisältää kohteen henkilö, vaate, jalkineet, mies&#10;&#10;Kuvaus luotu automaattisesti">
            <a:extLst>
              <a:ext uri="{FF2B5EF4-FFF2-40B4-BE49-F238E27FC236}">
                <a16:creationId xmlns:a16="http://schemas.microsoft.com/office/drawing/2014/main" id="{DFB54826-FB54-E3CF-1C3C-F61215747A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8" r="23078"/>
          <a:stretch>
            <a:fillRect/>
          </a:stretch>
        </p:blipFill>
        <p:spPr/>
      </p:pic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0301CC16-F55D-2CB3-96FA-724263A85F63}"/>
              </a:ext>
            </a:extLst>
          </p:cNvPr>
          <p:cNvSpPr txBox="1">
            <a:spLocks/>
          </p:cNvSpPr>
          <p:nvPr/>
        </p:nvSpPr>
        <p:spPr>
          <a:xfrm>
            <a:off x="334799" y="1650444"/>
            <a:ext cx="5452993" cy="5331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Verdana" panose="020B0604030504040204" pitchFamily="34" charset="0"/>
              <a:buNone/>
              <a:defRPr sz="2200" b="1" kern="1200" spc="-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/>
              <a:t>Yhteisöllinen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85C6712-E8E8-01DB-92B9-BB49DFB9C380}"/>
              </a:ext>
            </a:extLst>
          </p:cNvPr>
          <p:cNvSpPr txBox="1">
            <a:spLocks/>
          </p:cNvSpPr>
          <p:nvPr/>
        </p:nvSpPr>
        <p:spPr>
          <a:xfrm>
            <a:off x="334635" y="2515934"/>
            <a:ext cx="5453157" cy="11840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Char char="●"/>
              <a:defRPr sz="20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4988" indent="-1746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89535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2573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612900" indent="-1778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Verdana" panose="020B0604030504040204" pitchFamily="34" charset="0"/>
              <a:buChar char="●"/>
              <a:defRPr sz="1400" b="1" kern="1200" spc="-4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Verdana" panose="020B0604030504040204" pitchFamily="34" charset="0"/>
              <a:buNone/>
            </a:pPr>
            <a:r>
              <a:rPr lang="fi-FI" sz="18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Olemme jokainen osa Schildtin lukiota. Annamme muille tilan ja työrauhan. Kunnioitamme koulun toimintaperiaatteita. </a:t>
            </a:r>
            <a:endParaRPr lang="fi-FI" sz="1800" kern="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Verdana" panose="020B0604030504040204" pitchFamily="34" charset="0"/>
              <a:buNone/>
            </a:pPr>
            <a:endParaRPr lang="fi-FI"/>
          </a:p>
        </p:txBody>
      </p:sp>
      <p:sp>
        <p:nvSpPr>
          <p:cNvPr id="11" name="Tekstin paikkamerkki 3">
            <a:extLst>
              <a:ext uri="{FF2B5EF4-FFF2-40B4-BE49-F238E27FC236}">
                <a16:creationId xmlns:a16="http://schemas.microsoft.com/office/drawing/2014/main" id="{6FB5416C-5B51-A090-88A5-54484AB271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5199" y="4032326"/>
            <a:ext cx="5452993" cy="819150"/>
          </a:xfrm>
        </p:spPr>
        <p:txBody>
          <a:bodyPr/>
          <a:lstStyle/>
          <a:p>
            <a:r>
              <a:rPr lang="fi-FI"/>
              <a:t>Globaalisti ajatteleva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DCD0A497-E4ED-DC42-971A-7F22881931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5199" y="4947451"/>
            <a:ext cx="5453157" cy="1021690"/>
          </a:xfrm>
        </p:spPr>
        <p:txBody>
          <a:bodyPr/>
          <a:lstStyle/>
          <a:p>
            <a:pPr marL="0" indent="0">
              <a:buNone/>
            </a:pPr>
            <a:r>
              <a:rPr lang="fi-FI" sz="18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Toimimme kestävällä tavalla. Ymmärrämme tekojemme seuraukset. Pyrimme hyvään tulevaisuuteen.</a:t>
            </a: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173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5"/>
    </mc:Choice>
    <mc:Fallback xmlns="">
      <p:transition spd="slow" advTm="11625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3" descr="Kuva, joka sisältää kohteen henkilö, väkijoukko&#10;&#10;Kuvaus luotu automaattisesti">
            <a:extLst>
              <a:ext uri="{FF2B5EF4-FFF2-40B4-BE49-F238E27FC236}">
                <a16:creationId xmlns:a16="http://schemas.microsoft.com/office/drawing/2014/main" id="{3932C1BA-E006-305C-B50E-24E2606144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6486" b="16486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438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15"/>
    </mc:Choice>
    <mc:Fallback xmlns="">
      <p:transition spd="slow" advTm="12915"/>
    </mc:Fallback>
  </mc:AlternateContent>
</p:sld>
</file>

<file path=ppt/theme/theme1.xml><?xml version="1.0" encoding="utf-8"?>
<a:theme xmlns:a="http://schemas.openxmlformats.org/drawingml/2006/main" name="Gradia_2019">
  <a:themeElements>
    <a:clrScheme name="Gradia2017">
      <a:dk1>
        <a:sysClr val="windowText" lastClr="000000"/>
      </a:dk1>
      <a:lt1>
        <a:sysClr val="window" lastClr="FFFFFF"/>
      </a:lt1>
      <a:dk2>
        <a:srgbClr val="FF0056"/>
      </a:dk2>
      <a:lt2>
        <a:srgbClr val="A7A8A9"/>
      </a:lt2>
      <a:accent1>
        <a:srgbClr val="CDD8E3"/>
      </a:accent1>
      <a:accent2>
        <a:srgbClr val="FABDB0"/>
      </a:accent2>
      <a:accent3>
        <a:srgbClr val="E0C7A3"/>
      </a:accent3>
      <a:accent4>
        <a:srgbClr val="3FCCB0"/>
      </a:accent4>
      <a:accent5>
        <a:srgbClr val="FF9EC0"/>
      </a:accent5>
      <a:accent6>
        <a:srgbClr val="F3E03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rgbClr val="00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radia_diapohja_master_2020" id="{7E71DFD1-DF74-4509-B17E-9D02349DC7B9}" vid="{66A5E823-017C-49A0-962E-2F242CE86DC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01A00F97EC1E34683BD1770B4BD0391" ma:contentTypeVersion="38" ma:contentTypeDescription="Luo uusi asiakirja." ma:contentTypeScope="" ma:versionID="c20b50419a17ec85342282edec8772c7">
  <xsd:schema xmlns:xsd="http://www.w3.org/2001/XMLSchema" xmlns:xs="http://www.w3.org/2001/XMLSchema" xmlns:p="http://schemas.microsoft.com/office/2006/metadata/properties" xmlns:ns2="6ca7fe7f-6cff-4ec2-8dae-1848d507ef1b" xmlns:ns3="0aff59b1-b3c4-4e8f-9074-c62744012767" xmlns:ns4="a3b233ac-99cb-4385-8b02-d818d152ab35" targetNamespace="http://schemas.microsoft.com/office/2006/metadata/properties" ma:root="true" ma:fieldsID="c3dec289401421b1498e826b219ae9b7" ns2:_="" ns3:_="" ns4:_="">
    <xsd:import namespace="6ca7fe7f-6cff-4ec2-8dae-1848d507ef1b"/>
    <xsd:import namespace="0aff59b1-b3c4-4e8f-9074-c62744012767"/>
    <xsd:import namespace="a3b233ac-99cb-4385-8b02-d818d152ab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7fe7f-6cff-4ec2-8dae-1848d507e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21110ea-7e9c-423d-9481-577024c7a6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otebookType" ma:index="23" nillable="true" ma:displayName="Notebook Type" ma:internalName="NotebookType">
      <xsd:simpleType>
        <xsd:restriction base="dms:Text"/>
      </xsd:simpleType>
    </xsd:element>
    <xsd:element name="FolderType" ma:index="24" nillable="true" ma:displayName="Folder Type" ma:internalName="FolderType">
      <xsd:simpleType>
        <xsd:restriction base="dms:Text"/>
      </xsd:simpleType>
    </xsd:element>
    <xsd:element name="CultureName" ma:index="25" nillable="true" ma:displayName="Culture Name" ma:internalName="CultureName">
      <xsd:simpleType>
        <xsd:restriction base="dms:Text"/>
      </xsd:simpleType>
    </xsd:element>
    <xsd:element name="AppVersion" ma:index="26" nillable="true" ma:displayName="App Version" ma:internalName="AppVersion">
      <xsd:simpleType>
        <xsd:restriction base="dms:Text"/>
      </xsd:simpleType>
    </xsd:element>
    <xsd:element name="TeamsChannelId" ma:index="27" nillable="true" ma:displayName="Teams Channel Id" ma:internalName="TeamsChannelId">
      <xsd:simpleType>
        <xsd:restriction base="dms:Text"/>
      </xsd:simpleType>
    </xsd:element>
    <xsd:element name="Owner" ma:index="2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9" nillable="true" ma:displayName="Math Settings" ma:internalName="Math_Settings">
      <xsd:simpleType>
        <xsd:restriction base="dms:Text"/>
      </xsd:simpleType>
    </xsd:element>
    <xsd:element name="DefaultSectionNames" ma:index="3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32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3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4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7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8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9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40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41" nillable="true" ma:displayName="Is Collaboration Space Locked" ma:internalName="Is_Collaboration_Space_Locked">
      <xsd:simpleType>
        <xsd:restriction base="dms:Boolean"/>
      </xsd:simpleType>
    </xsd:element>
    <xsd:element name="IsNotebookLocked" ma:index="42" nillable="true" ma:displayName="Is Notebook Locked" ma:internalName="IsNotebookLocked">
      <xsd:simpleType>
        <xsd:restriction base="dms:Boolean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ff59b1-b3c4-4e8f-9074-c6274401276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233ac-99cb-4385-8b02-d818d152ab3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8e3aa86f-2f8c-484d-86af-27202d57dbd2}" ma:internalName="TaxCatchAll" ma:showField="CatchAllData" ma:web="0aff59b1-b3c4-4e8f-9074-c627440127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b233ac-99cb-4385-8b02-d818d152ab35" xsi:nil="true"/>
    <lcf76f155ced4ddcb4097134ff3c332f xmlns="6ca7fe7f-6cff-4ec2-8dae-1848d507ef1b">
      <Terms xmlns="http://schemas.microsoft.com/office/infopath/2007/PartnerControls"/>
    </lcf76f155ced4ddcb4097134ff3c332f>
    <FolderType xmlns="6ca7fe7f-6cff-4ec2-8dae-1848d507ef1b" xsi:nil="true"/>
    <CultureName xmlns="6ca7fe7f-6cff-4ec2-8dae-1848d507ef1b" xsi:nil="true"/>
    <Templates xmlns="6ca7fe7f-6cff-4ec2-8dae-1848d507ef1b" xsi:nil="true"/>
    <Teams_Channel_Section_Location xmlns="6ca7fe7f-6cff-4ec2-8dae-1848d507ef1b" xsi:nil="true"/>
    <AppVersion xmlns="6ca7fe7f-6cff-4ec2-8dae-1848d507ef1b" xsi:nil="true"/>
    <Invited_Leaders xmlns="6ca7fe7f-6cff-4ec2-8dae-1848d507ef1b" xsi:nil="true"/>
    <IsNotebookLocked xmlns="6ca7fe7f-6cff-4ec2-8dae-1848d507ef1b" xsi:nil="true"/>
    <Math_Settings xmlns="6ca7fe7f-6cff-4ec2-8dae-1848d507ef1b" xsi:nil="true"/>
    <Self_Registration_Enabled xmlns="6ca7fe7f-6cff-4ec2-8dae-1848d507ef1b" xsi:nil="true"/>
    <Has_Leaders_Only_SectionGroup xmlns="6ca7fe7f-6cff-4ec2-8dae-1848d507ef1b" xsi:nil="true"/>
    <DefaultSectionNames xmlns="6ca7fe7f-6cff-4ec2-8dae-1848d507ef1b" xsi:nil="true"/>
    <Invited_Members xmlns="6ca7fe7f-6cff-4ec2-8dae-1848d507ef1b" xsi:nil="true"/>
    <TeamsChannelId xmlns="6ca7fe7f-6cff-4ec2-8dae-1848d507ef1b" xsi:nil="true"/>
    <NotebookType xmlns="6ca7fe7f-6cff-4ec2-8dae-1848d507ef1b" xsi:nil="true"/>
    <Is_Collaboration_Space_Locked xmlns="6ca7fe7f-6cff-4ec2-8dae-1848d507ef1b" xsi:nil="true"/>
    <LMS_Mappings xmlns="6ca7fe7f-6cff-4ec2-8dae-1848d507ef1b" xsi:nil="true"/>
    <Owner xmlns="6ca7fe7f-6cff-4ec2-8dae-1848d507ef1b">
      <UserInfo>
        <DisplayName/>
        <AccountId xsi:nil="true"/>
        <AccountType/>
      </UserInfo>
    </Owner>
    <Leaders xmlns="6ca7fe7f-6cff-4ec2-8dae-1848d507ef1b">
      <UserInfo>
        <DisplayName/>
        <AccountId xsi:nil="true"/>
        <AccountType/>
      </UserInfo>
    </Leaders>
    <Members xmlns="6ca7fe7f-6cff-4ec2-8dae-1848d507ef1b">
      <UserInfo>
        <DisplayName/>
        <AccountId xsi:nil="true"/>
        <AccountType/>
      </UserInfo>
    </Members>
    <Member_Groups xmlns="6ca7fe7f-6cff-4ec2-8dae-1848d507ef1b">
      <UserInfo>
        <DisplayName/>
        <AccountId xsi:nil="true"/>
        <AccountType/>
      </UserInfo>
    </Member_Groups>
    <Distribution_Groups xmlns="6ca7fe7f-6cff-4ec2-8dae-1848d507ef1b" xsi:nil="true"/>
  </documentManagement>
</p:properties>
</file>

<file path=customXml/itemProps1.xml><?xml version="1.0" encoding="utf-8"?>
<ds:datastoreItem xmlns:ds="http://schemas.openxmlformats.org/officeDocument/2006/customXml" ds:itemID="{6DF42B54-64B0-43E3-838A-D196A7AE88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E3D23A-E61B-4C28-BC88-B48D1A76B600}">
  <ds:schemaRefs>
    <ds:schemaRef ds:uri="0aff59b1-b3c4-4e8f-9074-c62744012767"/>
    <ds:schemaRef ds:uri="6ca7fe7f-6cff-4ec2-8dae-1848d507ef1b"/>
    <ds:schemaRef ds:uri="a3b233ac-99cb-4385-8b02-d818d152ab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DBBC672-A7A8-4F5D-9813-631CEA6B2B20}">
  <ds:schemaRefs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purl.org/dc/terms/"/>
    <ds:schemaRef ds:uri="0aff59b1-b3c4-4e8f-9074-c627440127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a3b233ac-99cb-4385-8b02-d818d152ab35"/>
    <ds:schemaRef ds:uri="6ca7fe7f-6cff-4ec2-8dae-1848d507ef1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Gradia_diapohja_master_2020</Template>
  <TotalTime>104</TotalTime>
  <Words>1379</Words>
  <Application>Microsoft Macintosh PowerPoint</Application>
  <PresentationFormat>Laajakuva</PresentationFormat>
  <Paragraphs>173</Paragraphs>
  <Slides>45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Courier New</vt:lpstr>
      <vt:lpstr>Verdana</vt:lpstr>
      <vt:lpstr>Wingdings</vt:lpstr>
      <vt:lpstr>Gradia_2019</vt:lpstr>
      <vt:lpstr>PowerPoint-esitys</vt:lpstr>
      <vt:lpstr>PowerPoint-esitys</vt:lpstr>
      <vt:lpstr>Kouluterveyskyselyn tuloksia</vt:lpstr>
      <vt:lpstr>Kouluterveyskyselyn tuloksia</vt:lpstr>
      <vt:lpstr>PowerPoint-esitys</vt:lpstr>
      <vt:lpstr>Kakkoset opiskelevat oman opintosuunnitelmansa mukaisesti kohti ylioppilastutkintoa</vt:lpstr>
      <vt:lpstr>Kakkoset opiskelevat oman opintosuunnitelmansa mukaisesti kohti ylioppilastutkintoa</vt:lpstr>
      <vt:lpstr>Opinnot etenevät valinnaisiin opintoihin</vt:lpstr>
      <vt:lpstr>Jaksaminen</vt:lpstr>
      <vt:lpstr>Vanhoja ja uusia kavereita</vt:lpstr>
      <vt:lpstr>Vanhoja ja uusia kavereita</vt:lpstr>
      <vt:lpstr>Korkeakouluviikko</vt:lpstr>
      <vt:lpstr>PowerPoint-esitys</vt:lpstr>
      <vt:lpstr>PowerPoint-esitys</vt:lpstr>
      <vt:lpstr>Mahdollisuudet vaikuttaa koulutyön suunnitteluun</vt:lpstr>
      <vt:lpstr>Löytyykö suorituksista J, O tai K?</vt:lpstr>
      <vt:lpstr>Terveyttä edistävät ja ylläpitävät elintavat</vt:lpstr>
      <vt:lpstr>Tukea kaikille</vt:lpstr>
      <vt:lpstr>Erityisopetus</vt:lpstr>
      <vt:lpstr>Nuorten tulee seurata viikoittain</vt:lpstr>
      <vt:lpstr>Opoklubeista ideoita tulevaan</vt:lpstr>
      <vt:lpstr>PowerPoint-esitys</vt:lpstr>
      <vt:lpstr>PowerPoint-esitys</vt:lpstr>
      <vt:lpstr>Yläpuolella ylioppilaskokeiden arvosanat ja niistä saatavat kompensaatiopisteet.  Yhden hylätyn kokeen kompensoimiseen riittää 10 kompensaatiopistettä (ABBA-rivi riittää). Kompensaatiopisteytys on kokelaan puolella.</vt:lpstr>
      <vt:lpstr>YO-kokeiden aikataulut</vt:lpstr>
      <vt:lpstr>Opiskelijavalinta korkea-asteelle</vt:lpstr>
      <vt:lpstr>Tärkein lähde ylioppilastutkinnosta ja siihen liittyvistä määräyksistä on www.ylioppilastutkinto.fi</vt:lpstr>
      <vt:lpstr>PowerPoint-esitys</vt:lpstr>
      <vt:lpstr>Täysi-ikäistyminen</vt:lpstr>
      <vt:lpstr>PowerPoint-esitys</vt:lpstr>
      <vt:lpstr>PowerPoint-esitys</vt:lpstr>
      <vt:lpstr>PowerPoint-esitys</vt:lpstr>
      <vt:lpstr>PowerPoint-esitys</vt:lpstr>
      <vt:lpstr>Wilma ja nuoren opintosuoritukset, ylioppilastutkinto  Omat läppärit auki! </vt:lpstr>
      <vt:lpstr>Huoltajan Wilma-tunnuksen säilyminen 18-vuotiaalla?</vt:lpstr>
      <vt:lpstr>PowerPoint-esitys</vt:lpstr>
      <vt:lpstr>Opintosuoritukset</vt:lpstr>
      <vt:lpstr>Sydämen sivistystä siksi Schildt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Gradia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Gradia powerpoint-master</dc:title>
  <dc:creator>Lahtonen Riikka</dc:creator>
  <cp:lastModifiedBy>Lahtonen Riikka</cp:lastModifiedBy>
  <cp:revision>176</cp:revision>
  <dcterms:created xsi:type="dcterms:W3CDTF">2023-05-19T12:38:53Z</dcterms:created>
  <dcterms:modified xsi:type="dcterms:W3CDTF">2025-11-18T12:48:29Z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0x010100701A00F97EC1E34683BD1770B4BD0391</vt:lpwstr>
  </property>
  <property fmtid="{D5CDD505-2E9C-101B-9397-08002B2CF9AE}" pid="3" name="MediaServiceImageTags">
    <vt:lpwstr/>
  </property>
</Properties>
</file>